
<file path=[Content_Types].xml><?xml version="1.0" encoding="utf-8"?>
<Types xmlns="http://schemas.openxmlformats.org/package/2006/content-types">
  <Default ContentType="image/png" Extension="png"/>
  <Default ContentType="image/svg+xml" Extension="svg"/>
  <Default ContentType="image/jpeg" Extension="jpeg"/>
  <Default ContentType="application/vnd.openxmlformats-package.relationships+xml" Extension="rels"/>
  <Default ContentType="application/xml" Extension="xml"/>
  <Default ContentType="application/x-fontdata" Extension="fntdata"/>
  <Default ContentType="video/mp4" Extension="mp4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 Bold" panose="020B0604020202020204" charset="0"/>
      <p:regular r:id="rId18"/>
    </p:embeddedFont>
    <p:embeddedFont>
      <p:font typeface="Open Sauce" panose="020B0604020202020204" charset="0"/>
      <p:regular r:id="rId19"/>
    </p:embeddedFont>
    <p:embeddedFont>
      <p:font typeface="Canva Sans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Open Sauce Bold" panose="020B0604020202020204" charset="0"/>
      <p:regular r:id="rId22"/>
    </p:embeddedFont>
    <p:embeddedFont>
      <p:font typeface="Fineday On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22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C20FA-434E-4913-B6F4-ABBCD6891155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35C7E-BF79-4086-9C4D-19E995160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48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35C7E-BF79-4086-9C4D-19E9951602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6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sv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2.jpeg"/></Relationships>
</file>

<file path=ppt/slides/_rels/slide11.xml.rels><?xml version="1.0" encoding="UTF-8" standalone="yes" ?><Relationships xmlns="http://schemas.openxmlformats.org/package/2006/relationships"><Relationship Id="rId8" Target="../media/image35.jpeg" Type="http://schemas.openxmlformats.org/officeDocument/2006/relationships/image"/><Relationship Id="rId3" Target="../media/image10.svg" Type="http://schemas.openxmlformats.org/officeDocument/2006/relationships/image"/><Relationship Id="rId7" Target="../media/image34.jpeg" Type="http://schemas.openxmlformats.org/officeDocument/2006/relationships/image"/><Relationship Id="rId2" Target="../media/image6.png" Type="http://schemas.openxmlformats.org/officeDocument/2006/relationships/image"/><Relationship Id="rId1" Target="../slideLayouts/slideLayout7.xml" Type="http://schemas.openxmlformats.org/officeDocument/2006/relationships/slideLayout"/><Relationship Id="rId6" Target="../media/image33.jpeg" Type="http://schemas.openxmlformats.org/officeDocument/2006/relationships/image"/><Relationship Id="rId5" Target="../media/image6.svg" Type="http://schemas.openxmlformats.org/officeDocument/2006/relationships/image"/><Relationship Id="rId4" Target="../media/image4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2.xml.rels><?xml version="1.0" encoding="UTF-8" standalone="yes" ?><Relationships xmlns="http://schemas.openxmlformats.org/package/2006/relationships"><Relationship Id="rId8" Target="../media/image8.svg" Type="http://schemas.openxmlformats.org/officeDocument/2006/relationships/image"/><Relationship Id="rId3" Target="../media/image3.svg" Type="http://schemas.openxmlformats.org/officeDocument/2006/relationships/image"/><Relationship Id="rId7" Target="../media/image5.png" Type="http://schemas.openxmlformats.org/officeDocument/2006/relationships/image"/><Relationship Id="rId2" Target="../media/image2.png" Type="http://schemas.openxmlformats.org/officeDocument/2006/relationships/image"/><Relationship Id="rId1" Target="../slideLayouts/slideLayout7.xml" Type="http://schemas.openxmlformats.org/officeDocument/2006/relationships/slideLayout"/><Relationship Id="rId6" Target="../media/image6.svg" Type="http://schemas.openxmlformats.org/officeDocument/2006/relationships/image"/><Relationship Id="rId5" Target="../media/image4.png" Type="http://schemas.openxmlformats.org/officeDocument/2006/relationships/image"/><Relationship Id="rId4" Target="../media/image37.jpe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yes" ?><Relationships xmlns="http://schemas.openxmlformats.org/package/2006/relationships"><Relationship Id="rId8" Target="../media/image5.png" Type="http://schemas.openxmlformats.org/officeDocument/2006/relationships/image"/><Relationship Id="rId3" Target="../slideLayouts/slideLayout7.xml" Type="http://schemas.openxmlformats.org/officeDocument/2006/relationships/slideLayout"/><Relationship Id="rId7" Target="../media/image6.svg" Type="http://schemas.openxmlformats.org/officeDocument/2006/relationships/image"/><Relationship Id="rId2" Target="../media/media1.mp4" Type="http://schemas.openxmlformats.org/officeDocument/2006/relationships/video"/><Relationship Id="rId1" Target="../media/media1.mp4" Type="http://schemas.microsoft.com/office/2007/relationships/media"/><Relationship Id="rId6" Target="../media/image4.png" Type="http://schemas.openxmlformats.org/officeDocument/2006/relationships/image"/><Relationship Id="rId5" Target="../media/image10.svg" Type="http://schemas.openxmlformats.org/officeDocument/2006/relationships/image"/><Relationship Id="rId10" Target="../media/image39.jpeg" Type="http://schemas.openxmlformats.org/officeDocument/2006/relationships/image"/><Relationship Id="rId4" Target="../media/image6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hyperlink" Target="https://www.linkedin.com/in/faizan-ahmed-150911386?utm_source=share&amp;utm_campaign=share_via&amp;utm_content=profile&amp;utm_medium=android_app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12" Type="http://schemas.openxmlformats.org/officeDocument/2006/relationships/hyperlink" Target="https://www.linkedin.com/in/abdullah-qureshi-9b2b6939a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hyperlink" Target="https://www.linkedin.com/in/mohammed-shoaib-b8990b386?utm_source=share&amp;utm_campaign=share_via&amp;utm_content=profile&amp;utm_medium=android_app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www.linkedin.com/in/amama-ishaq-ba194137b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10.svg"/><Relationship Id="rId9" Type="http://schemas.openxmlformats.org/officeDocument/2006/relationships/image" Target="../media/image41.png"/><Relationship Id="rId14" Type="http://schemas.openxmlformats.org/officeDocument/2006/relationships/hyperlink" Target="https://www.linkedin.com/in/dua-javaid-86611a318?utm_source=share&amp;utm_campaign=share_via&amp;utm_content=profile&amp;utm_medium=android_app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sv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10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svg"/><Relationship Id="rId7" Type="http://schemas.openxmlformats.org/officeDocument/2006/relationships/image" Target="../media/image16.jpeg"/><Relationship Id="rId12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5.png"/><Relationship Id="rId5" Type="http://schemas.openxmlformats.org/officeDocument/2006/relationships/image" Target="../media/image14.jpeg"/><Relationship Id="rId10" Type="http://schemas.openxmlformats.org/officeDocument/2006/relationships/image" Target="../media/image6.svg"/><Relationship Id="rId4" Type="http://schemas.openxmlformats.org/officeDocument/2006/relationships/image" Target="../media/image13.jpe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6.svg"/><Relationship Id="rId15" Type="http://schemas.openxmlformats.org/officeDocument/2006/relationships/image" Target="../media/image8.sv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6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10.sv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sv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1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b="b" l="l" r="r" t="t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b="-18271" l="-2130" r="-4399" t="-79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95927" y="4165497"/>
            <a:ext cx="7212347" cy="7212347"/>
          </a:xfrm>
          <a:custGeom>
            <a:avLst/>
            <a:gdLst/>
            <a:ahLst/>
            <a:cxnLst/>
            <a:rect b="b" l="l" r="r" t="t"/>
            <a:pathLst>
              <a:path h="7212347" w="7212347">
                <a:moveTo>
                  <a:pt x="0" y="0"/>
                </a:moveTo>
                <a:lnTo>
                  <a:pt x="7212347" y="0"/>
                </a:lnTo>
                <a:lnTo>
                  <a:pt x="7212347" y="7212347"/>
                </a:lnTo>
                <a:lnTo>
                  <a:pt x="0" y="7212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87517" y="5721659"/>
            <a:ext cx="8112966" cy="4565341"/>
            <a:chOff x="0" y="0"/>
            <a:chExt cx="10817288" cy="608712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b="93" l="53" r="41" t="84"/>
            <a:stretch>
              <a:fillRect/>
            </a:stretch>
          </p:blipFill>
          <p:spPr>
            <a:xfrm flipV="1">
              <a:off x="0" y="0"/>
              <a:ext cx="10817288" cy="6087121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5659607" y="-1178755"/>
            <a:ext cx="4114800" cy="4114800"/>
          </a:xfrm>
          <a:custGeom>
            <a:avLst/>
            <a:gdLst/>
            <a:ahLst/>
            <a:cxnLst/>
            <a:rect b="b" l="l" r="r" t="t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757715" y="674020"/>
            <a:ext cx="6507284" cy="661411"/>
            <a:chOff x="0" y="0"/>
            <a:chExt cx="1713853" cy="1741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13853" cy="174199"/>
            </a:xfrm>
            <a:custGeom>
              <a:avLst/>
              <a:gdLst/>
              <a:ahLst/>
              <a:cxnLst/>
              <a:rect b="b" l="l" r="r" t="t"/>
              <a:pathLst>
                <a:path h="174199" w="1713853">
                  <a:moveTo>
                    <a:pt x="87099" y="0"/>
                  </a:moveTo>
                  <a:lnTo>
                    <a:pt x="1626753" y="0"/>
                  </a:lnTo>
                  <a:cubicBezTo>
                    <a:pt x="1649853" y="0"/>
                    <a:pt x="1672007" y="9177"/>
                    <a:pt x="1688342" y="25511"/>
                  </a:cubicBezTo>
                  <a:cubicBezTo>
                    <a:pt x="1704676" y="41845"/>
                    <a:pt x="1713853" y="63999"/>
                    <a:pt x="1713853" y="87099"/>
                  </a:cubicBezTo>
                  <a:lnTo>
                    <a:pt x="1713853" y="87099"/>
                  </a:lnTo>
                  <a:cubicBezTo>
                    <a:pt x="1713853" y="135203"/>
                    <a:pt x="1674857" y="174199"/>
                    <a:pt x="1626753" y="174199"/>
                  </a:cubicBezTo>
                  <a:lnTo>
                    <a:pt x="87099" y="174199"/>
                  </a:lnTo>
                  <a:cubicBezTo>
                    <a:pt x="63999" y="174199"/>
                    <a:pt x="41845" y="165022"/>
                    <a:pt x="25511" y="148688"/>
                  </a:cubicBezTo>
                  <a:cubicBezTo>
                    <a:pt x="9177" y="132354"/>
                    <a:pt x="0" y="110200"/>
                    <a:pt x="0" y="87099"/>
                  </a:cubicBezTo>
                  <a:lnTo>
                    <a:pt x="0" y="87099"/>
                  </a:lnTo>
                  <a:cubicBezTo>
                    <a:pt x="0" y="63999"/>
                    <a:pt x="9177" y="41845"/>
                    <a:pt x="25511" y="25511"/>
                  </a:cubicBezTo>
                  <a:cubicBezTo>
                    <a:pt x="41845" y="9177"/>
                    <a:pt x="63999" y="0"/>
                    <a:pt x="87099" y="0"/>
                  </a:cubicBezTo>
                  <a:close/>
                </a:path>
              </a:pathLst>
            </a:custGeom>
            <a:solidFill>
              <a:srgbClr val="B4AB9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713853" cy="231349"/>
            </a:xfrm>
            <a:prstGeom prst="rect">
              <a:avLst/>
            </a:prstGeom>
          </p:spPr>
          <p:txBody>
            <a:bodyPr anchor="ctr" bIns="50800" lIns="50800" rIns="50800" rtlCol="0" tIns="50800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229108" y="9053675"/>
            <a:ext cx="5332528" cy="559306"/>
            <a:chOff x="0" y="0"/>
            <a:chExt cx="1404452" cy="1473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04452" cy="147307"/>
            </a:xfrm>
            <a:custGeom>
              <a:avLst/>
              <a:gdLst/>
              <a:ahLst/>
              <a:cxnLst/>
              <a:rect b="b" l="l" r="r" t="t"/>
              <a:pathLst>
                <a:path h="147307" w="1404452">
                  <a:moveTo>
                    <a:pt x="73653" y="0"/>
                  </a:moveTo>
                  <a:lnTo>
                    <a:pt x="1330798" y="0"/>
                  </a:lnTo>
                  <a:cubicBezTo>
                    <a:pt x="1350332" y="0"/>
                    <a:pt x="1369067" y="7760"/>
                    <a:pt x="1382879" y="21573"/>
                  </a:cubicBezTo>
                  <a:cubicBezTo>
                    <a:pt x="1396692" y="35385"/>
                    <a:pt x="1404452" y="54119"/>
                    <a:pt x="1404452" y="73653"/>
                  </a:cubicBezTo>
                  <a:lnTo>
                    <a:pt x="1404452" y="73653"/>
                  </a:lnTo>
                  <a:cubicBezTo>
                    <a:pt x="1404452" y="114331"/>
                    <a:pt x="1371476" y="147307"/>
                    <a:pt x="1330798" y="147307"/>
                  </a:cubicBezTo>
                  <a:lnTo>
                    <a:pt x="73653" y="147307"/>
                  </a:lnTo>
                  <a:cubicBezTo>
                    <a:pt x="32976" y="147307"/>
                    <a:pt x="0" y="114331"/>
                    <a:pt x="0" y="73653"/>
                  </a:cubicBezTo>
                  <a:lnTo>
                    <a:pt x="0" y="73653"/>
                  </a:lnTo>
                  <a:cubicBezTo>
                    <a:pt x="0" y="32976"/>
                    <a:pt x="32976" y="0"/>
                    <a:pt x="73653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04452" cy="204457"/>
            </a:xfrm>
            <a:prstGeom prst="rect">
              <a:avLst/>
            </a:prstGeom>
          </p:spPr>
          <p:txBody>
            <a:bodyPr anchor="ctr" bIns="50800" lIns="50800" rIns="50800" rtlCol="0" tIns="50800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784230" y="1601274"/>
            <a:ext cx="8051648" cy="2298380"/>
          </a:xfrm>
          <a:custGeom>
            <a:avLst/>
            <a:gdLst/>
            <a:ahLst/>
            <a:cxnLst/>
            <a:rect b="b" l="l" r="r" t="t"/>
            <a:pathLst>
              <a:path h="2298380" w="8051648">
                <a:moveTo>
                  <a:pt x="0" y="0"/>
                </a:moveTo>
                <a:lnTo>
                  <a:pt x="8051648" y="0"/>
                </a:lnTo>
                <a:lnTo>
                  <a:pt x="8051648" y="2298380"/>
                </a:lnTo>
                <a:lnTo>
                  <a:pt x="0" y="22983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60629" y="4089297"/>
            <a:ext cx="14166742" cy="679546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ctr" indent="0" lvl="0" marL="0">
              <a:lnSpc>
                <a:spcPts val="5597"/>
              </a:lnSpc>
            </a:pPr>
            <a:r>
              <a:rPr b="1" lang="en-US" sz="399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Tread With Style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1457" y="9385957"/>
            <a:ext cx="4436060" cy="254120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0" lvl="0" marL="0">
              <a:lnSpc>
                <a:spcPts val="2084"/>
              </a:lnSpc>
              <a:spcBef>
                <a:spcPct val="0"/>
              </a:spcBef>
            </a:pPr>
            <a:r>
              <a:rPr lang="en-US" spc="446" sz="148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INTERNATIONAL SHOE STORE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047835" y="9097075"/>
            <a:ext cx="2359071" cy="424880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r" indent="0" lvl="0" marL="0">
              <a:lnSpc>
                <a:spcPts val="3465"/>
              </a:lnSpc>
              <a:spcBef>
                <a:spcPct val="0"/>
              </a:spcBef>
            </a:pPr>
            <a:r>
              <a:rPr b="1" lang="en-US" sz="247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January 2026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2000" spd="slow">
        <p15:prstTrans prst="drape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/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94302" y="6211387"/>
            <a:ext cx="5529997" cy="5529997"/>
          </a:xfrm>
          <a:custGeom>
            <a:avLst/>
            <a:gdLst/>
            <a:ahLst/>
            <a:cxnLst/>
            <a:rect b="b" l="l" r="r" t="t"/>
            <a:pathLst>
              <a:path h="5529997" w="5529997">
                <a:moveTo>
                  <a:pt x="0" y="0"/>
                </a:moveTo>
                <a:lnTo>
                  <a:pt x="5529996" y="0"/>
                </a:lnTo>
                <a:lnTo>
                  <a:pt x="5529996" y="5529997"/>
                </a:lnTo>
                <a:lnTo>
                  <a:pt x="0" y="5529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02092" y="180407"/>
            <a:ext cx="5285908" cy="4738639"/>
            <a:chOff x="0" y="0"/>
            <a:chExt cx="7047878" cy="631818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37" r="37"/>
            <a:stretch>
              <a:fillRect/>
            </a:stretch>
          </p:blipFill>
          <p:spPr>
            <a:xfrm>
              <a:off x="0" y="0"/>
              <a:ext cx="7047878" cy="6318185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69597" y="1389238"/>
            <a:ext cx="6390283" cy="2311451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>
              <a:lnSpc>
                <a:spcPts val="9062"/>
              </a:lnSpc>
            </a:pPr>
            <a:r>
              <a:rPr b="1" lang="en-US" sz="7552">
                <a:solidFill>
                  <a:srgbClr val="6648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DESIGN</a:t>
            </a:r>
          </a:p>
          <a:p>
            <a:pPr algn="l" indent="0" lvl="0" marL="0">
              <a:lnSpc>
                <a:spcPts val="9062"/>
              </a:lnSpc>
            </a:pPr>
            <a:r>
              <a:rPr b="1" lang="en-US" sz="7552">
                <a:solidFill>
                  <a:srgbClr val="6648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DECISSIONS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15124962" y="2297264"/>
            <a:ext cx="1069166" cy="6312730"/>
            <a:chOff x="0" y="0"/>
            <a:chExt cx="281591" cy="16626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1591" cy="1662612"/>
            </a:xfrm>
            <a:custGeom>
              <a:avLst/>
              <a:gdLst/>
              <a:ahLst/>
              <a:cxnLst/>
              <a:rect b="b" l="l" r="r" t="t"/>
              <a:pathLst>
                <a:path h="1662612" w="281591">
                  <a:moveTo>
                    <a:pt x="140796" y="0"/>
                  </a:moveTo>
                  <a:lnTo>
                    <a:pt x="140796" y="0"/>
                  </a:lnTo>
                  <a:cubicBezTo>
                    <a:pt x="178137" y="0"/>
                    <a:pt x="213949" y="14834"/>
                    <a:pt x="240353" y="41238"/>
                  </a:cubicBezTo>
                  <a:cubicBezTo>
                    <a:pt x="266757" y="67642"/>
                    <a:pt x="281591" y="103454"/>
                    <a:pt x="281591" y="140796"/>
                  </a:cubicBezTo>
                  <a:lnTo>
                    <a:pt x="281591" y="1521817"/>
                  </a:lnTo>
                  <a:cubicBezTo>
                    <a:pt x="281591" y="1559158"/>
                    <a:pt x="266757" y="1594970"/>
                    <a:pt x="240353" y="1621374"/>
                  </a:cubicBezTo>
                  <a:cubicBezTo>
                    <a:pt x="213949" y="1647778"/>
                    <a:pt x="178137" y="1662612"/>
                    <a:pt x="140796" y="1662612"/>
                  </a:cubicBezTo>
                  <a:lnTo>
                    <a:pt x="140796" y="1662612"/>
                  </a:lnTo>
                  <a:cubicBezTo>
                    <a:pt x="103454" y="1662612"/>
                    <a:pt x="67642" y="1647778"/>
                    <a:pt x="41238" y="1621374"/>
                  </a:cubicBezTo>
                  <a:cubicBezTo>
                    <a:pt x="14834" y="1594970"/>
                    <a:pt x="0" y="1559158"/>
                    <a:pt x="0" y="1521817"/>
                  </a:cubicBezTo>
                  <a:lnTo>
                    <a:pt x="0" y="140796"/>
                  </a:lnTo>
                  <a:cubicBezTo>
                    <a:pt x="0" y="103454"/>
                    <a:pt x="14834" y="67642"/>
                    <a:pt x="41238" y="41238"/>
                  </a:cubicBezTo>
                  <a:cubicBezTo>
                    <a:pt x="67642" y="14834"/>
                    <a:pt x="103454" y="0"/>
                    <a:pt x="140796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81591" cy="1719762"/>
            </a:xfrm>
            <a:prstGeom prst="rect">
              <a:avLst/>
            </a:prstGeom>
          </p:spPr>
          <p:txBody>
            <a:bodyPr anchor="ctr" bIns="50800" lIns="50800" rIns="50800" rtlCol="0" tIns="50800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115668" y="-491188"/>
            <a:ext cx="2231336" cy="2231336"/>
          </a:xfrm>
          <a:custGeom>
            <a:avLst/>
            <a:gdLst/>
            <a:ahLst/>
            <a:cxnLst/>
            <a:rect b="b" l="l" r="r" t="t"/>
            <a:pathLst>
              <a:path h="2231336" w="2231336">
                <a:moveTo>
                  <a:pt x="0" y="0"/>
                </a:moveTo>
                <a:lnTo>
                  <a:pt x="2231336" y="0"/>
                </a:lnTo>
                <a:lnTo>
                  <a:pt x="2231336" y="2231336"/>
                </a:lnTo>
                <a:lnTo>
                  <a:pt x="0" y="2231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36959" y="3684938"/>
            <a:ext cx="11766222" cy="5906220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-327902" lvl="1" marL="655804">
              <a:lnSpc>
                <a:spcPts val="4252"/>
              </a:lnSpc>
              <a:buFont typeface="Arial"/>
              <a:buChar char="•"/>
            </a:pPr>
            <a:r>
              <a:rPr b="1" lang="en-US" sz="3037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Colour Theme: </a:t>
            </a:r>
          </a:p>
          <a:p>
            <a:pPr algn="l">
              <a:lnSpc>
                <a:spcPts val="4252"/>
              </a:lnSpc>
            </a:pPr>
            <a:r>
              <a:rPr lang="en-US" sz="30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took inspiration from HushPuppies and liked the colour palate</a:t>
            </a:r>
          </a:p>
          <a:p>
            <a:pPr algn="l" indent="-327902" lvl="1" marL="655804">
              <a:lnSpc>
                <a:spcPts val="4252"/>
              </a:lnSpc>
              <a:buFont typeface="Arial"/>
              <a:buChar char="•"/>
            </a:pPr>
            <a:r>
              <a:rPr b="1" lang="en-US" sz="3037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Layout and Structure:</a:t>
            </a:r>
          </a:p>
          <a:p>
            <a:pPr algn="l">
              <a:lnSpc>
                <a:spcPts val="4252"/>
              </a:lnSpc>
            </a:pPr>
            <a:r>
              <a:rPr lang="en-US" sz="30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we kept improving the layout until we got it to be an        effortless experience for the user</a:t>
            </a:r>
          </a:p>
          <a:p>
            <a:pPr algn="l" indent="-327902" lvl="1" marL="655804">
              <a:lnSpc>
                <a:spcPts val="4252"/>
              </a:lnSpc>
              <a:buFont typeface="Arial"/>
              <a:buChar char="•"/>
            </a:pPr>
            <a:r>
              <a:rPr b="1" lang="en-US" sz="3037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Font Style:</a:t>
            </a:r>
          </a:p>
          <a:p>
            <a:pPr algn="l">
              <a:lnSpc>
                <a:spcPts val="4252"/>
              </a:lnSpc>
            </a:pPr>
            <a:r>
              <a:rPr lang="en-US" sz="30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Font </a:t>
            </a:r>
            <a:r>
              <a:rPr b="1" lang="en-US" sz="303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Poppins</a:t>
            </a:r>
            <a:r>
              <a:rPr lang="en-US" sz="30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is used for professional appearance and readability</a:t>
            </a:r>
          </a:p>
          <a:p>
            <a:pPr algn="l">
              <a:lnSpc>
                <a:spcPts val="4252"/>
              </a:lnSpc>
            </a:pPr>
            <a:endParaRPr lang="en-US" sz="303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252"/>
              </a:lnSpc>
            </a:pPr>
            <a:endParaRPr lang="en-US" sz="303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4338362" y="2682572"/>
            <a:ext cx="1069166" cy="13151456"/>
            <a:chOff x="0" y="0"/>
            <a:chExt cx="281591" cy="34637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1591" cy="3463758"/>
            </a:xfrm>
            <a:custGeom>
              <a:avLst/>
              <a:gdLst/>
              <a:ahLst/>
              <a:cxnLst/>
              <a:rect b="b" l="l" r="r" t="t"/>
              <a:pathLst>
                <a:path h="3463758" w="281591">
                  <a:moveTo>
                    <a:pt x="140796" y="0"/>
                  </a:moveTo>
                  <a:lnTo>
                    <a:pt x="140796" y="0"/>
                  </a:lnTo>
                  <a:cubicBezTo>
                    <a:pt x="178137" y="0"/>
                    <a:pt x="213949" y="14834"/>
                    <a:pt x="240353" y="41238"/>
                  </a:cubicBezTo>
                  <a:cubicBezTo>
                    <a:pt x="266757" y="67642"/>
                    <a:pt x="281591" y="103454"/>
                    <a:pt x="281591" y="140796"/>
                  </a:cubicBezTo>
                  <a:lnTo>
                    <a:pt x="281591" y="3322962"/>
                  </a:lnTo>
                  <a:cubicBezTo>
                    <a:pt x="281591" y="3360304"/>
                    <a:pt x="266757" y="3396116"/>
                    <a:pt x="240353" y="3422520"/>
                  </a:cubicBezTo>
                  <a:cubicBezTo>
                    <a:pt x="213949" y="3448924"/>
                    <a:pt x="178137" y="3463758"/>
                    <a:pt x="140796" y="3463758"/>
                  </a:cubicBezTo>
                  <a:lnTo>
                    <a:pt x="140796" y="3463758"/>
                  </a:lnTo>
                  <a:cubicBezTo>
                    <a:pt x="103454" y="3463758"/>
                    <a:pt x="67642" y="3448924"/>
                    <a:pt x="41238" y="3422520"/>
                  </a:cubicBezTo>
                  <a:cubicBezTo>
                    <a:pt x="14834" y="3396116"/>
                    <a:pt x="0" y="3360304"/>
                    <a:pt x="0" y="3322962"/>
                  </a:cubicBezTo>
                  <a:lnTo>
                    <a:pt x="0" y="140796"/>
                  </a:lnTo>
                  <a:cubicBezTo>
                    <a:pt x="0" y="103454"/>
                    <a:pt x="14834" y="67642"/>
                    <a:pt x="41238" y="41238"/>
                  </a:cubicBezTo>
                  <a:cubicBezTo>
                    <a:pt x="67642" y="14834"/>
                    <a:pt x="103454" y="0"/>
                    <a:pt x="140796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81591" cy="3520908"/>
            </a:xfrm>
            <a:prstGeom prst="rect">
              <a:avLst/>
            </a:prstGeom>
          </p:spPr>
          <p:txBody>
            <a:bodyPr anchor="ctr" bIns="50800" lIns="50800" rIns="50800" rtlCol="0" tIns="50800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59281" y="9591158"/>
            <a:ext cx="1513167" cy="431940"/>
          </a:xfrm>
          <a:custGeom>
            <a:avLst/>
            <a:gdLst/>
            <a:ahLst/>
            <a:cxnLst/>
            <a:rect b="b" l="l" r="r" t="t"/>
            <a:pathLst>
              <a:path h="431940" w="1513167">
                <a:moveTo>
                  <a:pt x="0" y="0"/>
                </a:moveTo>
                <a:lnTo>
                  <a:pt x="1513168" y="0"/>
                </a:lnTo>
                <a:lnTo>
                  <a:pt x="1513168" y="431940"/>
                </a:lnTo>
                <a:lnTo>
                  <a:pt x="0" y="431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250"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38002" y="244929"/>
            <a:ext cx="13300162" cy="13300162"/>
          </a:xfrm>
          <a:custGeom>
            <a:avLst/>
            <a:gdLst/>
            <a:ahLst/>
            <a:cxnLst/>
            <a:rect l="l" t="t" r="r" b="b"/>
            <a:pathLst>
              <a:path w="13300162" h="13300162">
                <a:moveTo>
                  <a:pt x="0" y="0"/>
                </a:moveTo>
                <a:lnTo>
                  <a:pt x="13300162" y="0"/>
                </a:lnTo>
                <a:lnTo>
                  <a:pt x="13300162" y="13300162"/>
                </a:lnTo>
                <a:lnTo>
                  <a:pt x="0" y="13300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684798" y="-6816921"/>
            <a:ext cx="2295073" cy="17350652"/>
            <a:chOff x="0" y="0"/>
            <a:chExt cx="604464" cy="45697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4464" cy="4569719"/>
            </a:xfrm>
            <a:custGeom>
              <a:avLst/>
              <a:gdLst/>
              <a:ahLst/>
              <a:cxnLst/>
              <a:rect l="l" t="t" r="r" b="b"/>
              <a:pathLst>
                <a:path w="604464" h="4569719">
                  <a:moveTo>
                    <a:pt x="302232" y="0"/>
                  </a:moveTo>
                  <a:lnTo>
                    <a:pt x="302232" y="0"/>
                  </a:lnTo>
                  <a:cubicBezTo>
                    <a:pt x="382389" y="0"/>
                    <a:pt x="459262" y="31842"/>
                    <a:pt x="515942" y="88522"/>
                  </a:cubicBezTo>
                  <a:cubicBezTo>
                    <a:pt x="572621" y="145201"/>
                    <a:pt x="604464" y="222075"/>
                    <a:pt x="604464" y="302232"/>
                  </a:cubicBezTo>
                  <a:lnTo>
                    <a:pt x="604464" y="4267487"/>
                  </a:lnTo>
                  <a:cubicBezTo>
                    <a:pt x="604464" y="4347644"/>
                    <a:pt x="572621" y="4424518"/>
                    <a:pt x="515942" y="4481197"/>
                  </a:cubicBezTo>
                  <a:cubicBezTo>
                    <a:pt x="459262" y="4537877"/>
                    <a:pt x="382389" y="4569719"/>
                    <a:pt x="302232" y="4569719"/>
                  </a:cubicBezTo>
                  <a:lnTo>
                    <a:pt x="302232" y="4569719"/>
                  </a:lnTo>
                  <a:cubicBezTo>
                    <a:pt x="222075" y="4569719"/>
                    <a:pt x="145201" y="4537877"/>
                    <a:pt x="88522" y="4481197"/>
                  </a:cubicBezTo>
                  <a:cubicBezTo>
                    <a:pt x="31842" y="4424518"/>
                    <a:pt x="0" y="4347644"/>
                    <a:pt x="0" y="4267487"/>
                  </a:cubicBezTo>
                  <a:lnTo>
                    <a:pt x="0" y="302232"/>
                  </a:lnTo>
                  <a:cubicBezTo>
                    <a:pt x="0" y="222075"/>
                    <a:pt x="31842" y="145201"/>
                    <a:pt x="88522" y="88522"/>
                  </a:cubicBezTo>
                  <a:cubicBezTo>
                    <a:pt x="145201" y="31842"/>
                    <a:pt x="222075" y="0"/>
                    <a:pt x="302232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604464" cy="4626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18115" y="948700"/>
            <a:ext cx="1819411" cy="1819411"/>
          </a:xfrm>
          <a:custGeom>
            <a:avLst/>
            <a:gdLst/>
            <a:ahLst/>
            <a:cxnLst/>
            <a:rect l="l" t="t" r="r" b="b"/>
            <a:pathLst>
              <a:path w="1819411" h="1819411">
                <a:moveTo>
                  <a:pt x="0" y="0"/>
                </a:moveTo>
                <a:lnTo>
                  <a:pt x="1819411" y="0"/>
                </a:lnTo>
                <a:lnTo>
                  <a:pt x="1819411" y="1819411"/>
                </a:lnTo>
                <a:lnTo>
                  <a:pt x="0" y="1819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360057" y="7156069"/>
            <a:ext cx="1102839" cy="2102231"/>
            <a:chOff x="0" y="0"/>
            <a:chExt cx="8624570" cy="16440150"/>
          </a:xfrm>
        </p:grpSpPr>
        <p:sp>
          <p:nvSpPr>
            <p:cNvPr id="8" name="Freeform 8"/>
            <p:cNvSpPr/>
            <p:nvPr/>
          </p:nvSpPr>
          <p:spPr>
            <a:xfrm>
              <a:off x="411480" y="269240"/>
              <a:ext cx="7753350" cy="15908021"/>
            </a:xfrm>
            <a:custGeom>
              <a:avLst/>
              <a:gdLst/>
              <a:ahLst/>
              <a:cxnLst/>
              <a:rect l="l" t="t" r="r" b="b"/>
              <a:pathLst>
                <a:path w="7753350" h="15908021">
                  <a:moveTo>
                    <a:pt x="7753350" y="791210"/>
                  </a:moveTo>
                  <a:lnTo>
                    <a:pt x="7753350" y="15116810"/>
                  </a:lnTo>
                  <a:cubicBezTo>
                    <a:pt x="7753350" y="15553690"/>
                    <a:pt x="7399020" y="15908021"/>
                    <a:pt x="6962140" y="15908021"/>
                  </a:cubicBezTo>
                  <a:lnTo>
                    <a:pt x="791210" y="15908021"/>
                  </a:lnTo>
                  <a:cubicBezTo>
                    <a:pt x="354330" y="15908021"/>
                    <a:pt x="0" y="15553690"/>
                    <a:pt x="0" y="15116810"/>
                  </a:cubicBezTo>
                  <a:lnTo>
                    <a:pt x="0" y="791210"/>
                  </a:lnTo>
                  <a:cubicBezTo>
                    <a:pt x="0" y="354330"/>
                    <a:pt x="354330" y="0"/>
                    <a:pt x="791210" y="0"/>
                  </a:cubicBezTo>
                  <a:lnTo>
                    <a:pt x="6962140" y="0"/>
                  </a:lnTo>
                  <a:cubicBezTo>
                    <a:pt x="7399020" y="0"/>
                    <a:pt x="7753350" y="353060"/>
                    <a:pt x="7753350" y="791210"/>
                  </a:cubicBezTo>
                  <a:close/>
                </a:path>
              </a:pathLst>
            </a:custGeom>
            <a:blipFill>
              <a:blip r:embed="rId6"/>
              <a:stretch>
                <a:fillRect t="-1757" b="-175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636000" cy="16446500"/>
            </a:xfrm>
            <a:custGeom>
              <a:avLst/>
              <a:gdLst/>
              <a:ahLst/>
              <a:cxnLst/>
              <a:rect l="l" t="t" r="r" b="b"/>
              <a:pathLst>
                <a:path w="8636000" h="16446500">
                  <a:moveTo>
                    <a:pt x="0" y="0"/>
                  </a:moveTo>
                  <a:lnTo>
                    <a:pt x="8636000" y="0"/>
                  </a:lnTo>
                  <a:lnTo>
                    <a:pt x="8636000" y="16446500"/>
                  </a:lnTo>
                  <a:lnTo>
                    <a:pt x="0" y="16446500"/>
                  </a:lnTo>
                  <a:close/>
                </a:path>
              </a:pathLst>
            </a:custGeom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792628" y="5806596"/>
            <a:ext cx="2715626" cy="3901322"/>
            <a:chOff x="0" y="0"/>
            <a:chExt cx="9017000" cy="12954000"/>
          </a:xfrm>
        </p:grpSpPr>
        <p:sp>
          <p:nvSpPr>
            <p:cNvPr id="11" name="Freeform 11"/>
            <p:cNvSpPr/>
            <p:nvPr/>
          </p:nvSpPr>
          <p:spPr>
            <a:xfrm>
              <a:off x="355600" y="368300"/>
              <a:ext cx="8255000" cy="12280900"/>
            </a:xfrm>
            <a:custGeom>
              <a:avLst/>
              <a:gdLst/>
              <a:ahLst/>
              <a:cxnLst/>
              <a:rect l="l" t="t" r="r" b="b"/>
              <a:pathLst>
                <a:path w="8255000" h="12280900">
                  <a:moveTo>
                    <a:pt x="8087360" y="12280900"/>
                  </a:moveTo>
                  <a:lnTo>
                    <a:pt x="167640" y="12280900"/>
                  </a:lnTo>
                  <a:cubicBezTo>
                    <a:pt x="74930" y="12280900"/>
                    <a:pt x="0" y="12205970"/>
                    <a:pt x="0" y="12113260"/>
                  </a:cubicBezTo>
                  <a:lnTo>
                    <a:pt x="0" y="167640"/>
                  </a:lnTo>
                  <a:cubicBezTo>
                    <a:pt x="0" y="74930"/>
                    <a:pt x="74930" y="0"/>
                    <a:pt x="167640" y="0"/>
                  </a:cubicBezTo>
                  <a:lnTo>
                    <a:pt x="8087360" y="0"/>
                  </a:lnTo>
                  <a:cubicBezTo>
                    <a:pt x="8180070" y="0"/>
                    <a:pt x="8255000" y="74930"/>
                    <a:pt x="8255000" y="167640"/>
                  </a:cubicBezTo>
                  <a:lnTo>
                    <a:pt x="8255000" y="12113260"/>
                  </a:lnTo>
                  <a:cubicBezTo>
                    <a:pt x="8255000" y="12205970"/>
                    <a:pt x="8180070" y="12280900"/>
                    <a:pt x="8087360" y="12280900"/>
                  </a:cubicBezTo>
                  <a:close/>
                </a:path>
              </a:pathLst>
            </a:custGeom>
            <a:blipFill>
              <a:blip r:embed="rId7"/>
              <a:stretch>
                <a:fillRect l="-6128" r="-612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017000" cy="12954000"/>
            </a:xfrm>
            <a:custGeom>
              <a:avLst/>
              <a:gdLst/>
              <a:ahLst/>
              <a:cxnLst/>
              <a:rect l="l" t="t" r="r" b="b"/>
              <a:pathLst>
                <a:path w="9017000" h="12954000">
                  <a:moveTo>
                    <a:pt x="0" y="0"/>
                  </a:moveTo>
                  <a:lnTo>
                    <a:pt x="9017000" y="0"/>
                  </a:lnTo>
                  <a:lnTo>
                    <a:pt x="9017000" y="12954000"/>
                  </a:lnTo>
                  <a:lnTo>
                    <a:pt x="0" y="12954000"/>
                  </a:lnTo>
                  <a:close/>
                </a:path>
              </a:pathLst>
            </a:custGeom>
          </p:spPr>
        </p:sp>
      </p:grpSp>
      <p:grpSp>
        <p:nvGrpSpPr>
          <p:cNvPr id="13" name="Group 13"/>
          <p:cNvGrpSpPr/>
          <p:nvPr/>
        </p:nvGrpSpPr>
        <p:grpSpPr>
          <a:xfrm>
            <a:off x="7277659" y="5806596"/>
            <a:ext cx="5280330" cy="4204463"/>
            <a:chOff x="0" y="0"/>
            <a:chExt cx="7040440" cy="560595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7040440" cy="3984792"/>
              <a:chOff x="0" y="0"/>
              <a:chExt cx="2855630" cy="161624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39" y="0"/>
                <a:ext cx="2855642" cy="1616120"/>
              </a:xfrm>
              <a:custGeom>
                <a:avLst/>
                <a:gdLst/>
                <a:ahLst/>
                <a:cxnLst/>
                <a:rect l="l" t="t" r="r" b="b"/>
                <a:pathLst>
                  <a:path w="2855642" h="1616120">
                    <a:moveTo>
                      <a:pt x="2839513" y="184404"/>
                    </a:moveTo>
                    <a:cubicBezTo>
                      <a:pt x="2839132" y="123444"/>
                      <a:pt x="2848530" y="6604"/>
                      <a:pt x="2848530" y="6604"/>
                    </a:cubicBezTo>
                    <a:lnTo>
                      <a:pt x="2703623" y="4318"/>
                    </a:lnTo>
                    <a:lnTo>
                      <a:pt x="2498137" y="14097"/>
                    </a:lnTo>
                    <a:cubicBezTo>
                      <a:pt x="2498137" y="14097"/>
                      <a:pt x="2164508" y="-1905"/>
                      <a:pt x="2132631" y="13081"/>
                    </a:cubicBezTo>
                    <a:cubicBezTo>
                      <a:pt x="2100627" y="28067"/>
                      <a:pt x="2034714" y="4318"/>
                      <a:pt x="2034714" y="4318"/>
                    </a:cubicBezTo>
                    <a:lnTo>
                      <a:pt x="920508" y="2413"/>
                    </a:lnTo>
                    <a:lnTo>
                      <a:pt x="629551" y="1651"/>
                    </a:lnTo>
                    <a:lnTo>
                      <a:pt x="402602" y="9525"/>
                    </a:lnTo>
                    <a:lnTo>
                      <a:pt x="138823" y="8763"/>
                    </a:lnTo>
                    <a:lnTo>
                      <a:pt x="38747" y="0"/>
                    </a:lnTo>
                    <a:cubicBezTo>
                      <a:pt x="22872" y="0"/>
                      <a:pt x="10045" y="12700"/>
                      <a:pt x="10045" y="28575"/>
                    </a:cubicBezTo>
                    <a:lnTo>
                      <a:pt x="26301" y="273685"/>
                    </a:lnTo>
                    <a:lnTo>
                      <a:pt x="8521" y="545084"/>
                    </a:lnTo>
                    <a:lnTo>
                      <a:pt x="6362" y="970452"/>
                    </a:lnTo>
                    <a:lnTo>
                      <a:pt x="14363" y="1149268"/>
                    </a:lnTo>
                    <a:cubicBezTo>
                      <a:pt x="14363" y="1149268"/>
                      <a:pt x="-10656" y="1190416"/>
                      <a:pt x="5346" y="1350436"/>
                    </a:cubicBezTo>
                    <a:cubicBezTo>
                      <a:pt x="21348" y="1510456"/>
                      <a:pt x="38620" y="1605706"/>
                      <a:pt x="38620" y="1605706"/>
                    </a:cubicBezTo>
                    <a:lnTo>
                      <a:pt x="122186" y="1605960"/>
                    </a:lnTo>
                    <a:lnTo>
                      <a:pt x="294906" y="1589450"/>
                    </a:lnTo>
                    <a:lnTo>
                      <a:pt x="521855" y="1606976"/>
                    </a:lnTo>
                    <a:lnTo>
                      <a:pt x="760488" y="1616120"/>
                    </a:lnTo>
                    <a:lnTo>
                      <a:pt x="895870" y="1590974"/>
                    </a:lnTo>
                    <a:lnTo>
                      <a:pt x="998105" y="1608246"/>
                    </a:lnTo>
                    <a:lnTo>
                      <a:pt x="2099484" y="1610151"/>
                    </a:lnTo>
                    <a:lnTo>
                      <a:pt x="2342435" y="1610786"/>
                    </a:lnTo>
                    <a:lnTo>
                      <a:pt x="2579290" y="1601134"/>
                    </a:lnTo>
                    <a:lnTo>
                      <a:pt x="2765599" y="1611929"/>
                    </a:lnTo>
                    <a:lnTo>
                      <a:pt x="2843069" y="1612183"/>
                    </a:lnTo>
                    <a:lnTo>
                      <a:pt x="2843450" y="1464228"/>
                    </a:lnTo>
                    <a:lnTo>
                      <a:pt x="2843704" y="1350563"/>
                    </a:lnTo>
                    <a:lnTo>
                      <a:pt x="2835830" y="1145077"/>
                    </a:lnTo>
                    <a:lnTo>
                      <a:pt x="2844720" y="976929"/>
                    </a:lnTo>
                    <a:lnTo>
                      <a:pt x="2846498" y="669671"/>
                    </a:lnTo>
                    <a:lnTo>
                      <a:pt x="2855642" y="422656"/>
                    </a:lnTo>
                    <a:cubicBezTo>
                      <a:pt x="2855642" y="422656"/>
                      <a:pt x="2839640" y="245110"/>
                      <a:pt x="2839259" y="18415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305" r="-305"/>
                </a:stretch>
              </a:blipFill>
            </p:spPr>
          </p:sp>
        </p:grpSp>
        <p:sp>
          <p:nvSpPr>
            <p:cNvPr id="16" name="Freeform 16"/>
            <p:cNvSpPr/>
            <p:nvPr/>
          </p:nvSpPr>
          <p:spPr>
            <a:xfrm>
              <a:off x="0" y="0"/>
              <a:ext cx="7040440" cy="5605950"/>
            </a:xfrm>
            <a:custGeom>
              <a:avLst/>
              <a:gdLst/>
              <a:ahLst/>
              <a:cxnLst/>
              <a:rect l="l" t="t" r="r" b="b"/>
              <a:pathLst>
                <a:path w="7040440" h="5605950">
                  <a:moveTo>
                    <a:pt x="0" y="0"/>
                  </a:moveTo>
                  <a:lnTo>
                    <a:pt x="7040440" y="0"/>
                  </a:lnTo>
                  <a:lnTo>
                    <a:pt x="7040440" y="5605950"/>
                  </a:lnTo>
                  <a:lnTo>
                    <a:pt x="0" y="5605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-487295" y="838200"/>
            <a:ext cx="14127135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8962" lvl="1" indent="-1079481" algn="ctr">
              <a:lnSpc>
                <a:spcPts val="13999"/>
              </a:lnSpc>
              <a:buFont typeface="Arial"/>
              <a:buChar char="•"/>
            </a:pPr>
            <a:r>
              <a:rPr lang="en-US" sz="9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Responsiveness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0141" y="3507092"/>
            <a:ext cx="13812487" cy="531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website is completely responsive. The units used for making the website responsive are</a:t>
            </a:r>
          </a:p>
          <a:p>
            <a:pPr marL="820417" lvl="1" indent="-410209" algn="just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vh </a:t>
            </a:r>
          </a:p>
          <a:p>
            <a:pPr marL="820417" lvl="1" indent="-410209" algn="just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vw</a:t>
            </a:r>
          </a:p>
          <a:p>
            <a:pPr marL="820417" lvl="1" indent="-410209" algn="just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</a:t>
            </a:r>
          </a:p>
          <a:p>
            <a:pPr marL="820417" lvl="1" indent="-410209" algn="just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</a:t>
            </a:r>
          </a:p>
          <a:p>
            <a:pPr marL="820417" lvl="1" indent="-410209" algn="just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vmax</a:t>
            </a:r>
          </a:p>
          <a:p>
            <a:pPr algn="just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503523" y="-6474823"/>
            <a:ext cx="3280955" cy="16230600"/>
            <a:chOff x="0" y="0"/>
            <a:chExt cx="864120" cy="42747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4120" cy="4274726"/>
            </a:xfrm>
            <a:custGeom>
              <a:avLst/>
              <a:gdLst/>
              <a:ahLst/>
              <a:cxnLst/>
              <a:rect l="l" t="t" r="r" b="b"/>
              <a:pathLst>
                <a:path w="864120" h="4274726">
                  <a:moveTo>
                    <a:pt x="235965" y="0"/>
                  </a:moveTo>
                  <a:lnTo>
                    <a:pt x="628154" y="0"/>
                  </a:lnTo>
                  <a:cubicBezTo>
                    <a:pt x="690736" y="0"/>
                    <a:pt x="750755" y="24861"/>
                    <a:pt x="795007" y="69113"/>
                  </a:cubicBezTo>
                  <a:cubicBezTo>
                    <a:pt x="839259" y="113365"/>
                    <a:pt x="864120" y="173384"/>
                    <a:pt x="864120" y="235965"/>
                  </a:cubicBezTo>
                  <a:lnTo>
                    <a:pt x="864120" y="4038760"/>
                  </a:lnTo>
                  <a:cubicBezTo>
                    <a:pt x="864120" y="4101342"/>
                    <a:pt x="839259" y="4161361"/>
                    <a:pt x="795007" y="4205613"/>
                  </a:cubicBezTo>
                  <a:cubicBezTo>
                    <a:pt x="750755" y="4249865"/>
                    <a:pt x="690736" y="4274726"/>
                    <a:pt x="628154" y="4274726"/>
                  </a:cubicBezTo>
                  <a:lnTo>
                    <a:pt x="235965" y="4274726"/>
                  </a:lnTo>
                  <a:cubicBezTo>
                    <a:pt x="173384" y="4274726"/>
                    <a:pt x="113365" y="4249865"/>
                    <a:pt x="69113" y="4205613"/>
                  </a:cubicBezTo>
                  <a:cubicBezTo>
                    <a:pt x="24861" y="4161361"/>
                    <a:pt x="0" y="4101342"/>
                    <a:pt x="0" y="4038760"/>
                  </a:cubicBezTo>
                  <a:lnTo>
                    <a:pt x="0" y="235965"/>
                  </a:lnTo>
                  <a:cubicBezTo>
                    <a:pt x="0" y="173384"/>
                    <a:pt x="24861" y="113365"/>
                    <a:pt x="69113" y="69113"/>
                  </a:cubicBezTo>
                  <a:cubicBezTo>
                    <a:pt x="113365" y="24861"/>
                    <a:pt x="173384" y="0"/>
                    <a:pt x="235965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64120" cy="433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130354" y="7156646"/>
            <a:ext cx="6260708" cy="6260708"/>
          </a:xfrm>
          <a:custGeom>
            <a:avLst/>
            <a:gdLst/>
            <a:ahLst/>
            <a:cxnLst/>
            <a:rect l="l" t="t" r="r" b="b"/>
            <a:pathLst>
              <a:path w="6260708" h="6260708">
                <a:moveTo>
                  <a:pt x="0" y="0"/>
                </a:moveTo>
                <a:lnTo>
                  <a:pt x="6260708" y="0"/>
                </a:lnTo>
                <a:lnTo>
                  <a:pt x="6260708" y="6260708"/>
                </a:lnTo>
                <a:lnTo>
                  <a:pt x="0" y="626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894819">
            <a:off x="1303260" y="4658766"/>
            <a:ext cx="3654188" cy="5246370"/>
            <a:chOff x="0" y="0"/>
            <a:chExt cx="8890000" cy="12763500"/>
          </a:xfrm>
        </p:grpSpPr>
        <p:sp>
          <p:nvSpPr>
            <p:cNvPr id="7" name="Freeform 7"/>
            <p:cNvSpPr/>
            <p:nvPr/>
          </p:nvSpPr>
          <p:spPr>
            <a:xfrm>
              <a:off x="367030" y="1092200"/>
              <a:ext cx="8138160" cy="11329670"/>
            </a:xfrm>
            <a:custGeom>
              <a:avLst/>
              <a:gdLst/>
              <a:ahLst/>
              <a:cxnLst/>
              <a:rect l="l" t="t" r="r" b="b"/>
              <a:pathLst>
                <a:path w="8138160" h="11329670">
                  <a:moveTo>
                    <a:pt x="7983220" y="11329670"/>
                  </a:moveTo>
                  <a:lnTo>
                    <a:pt x="154940" y="11329670"/>
                  </a:lnTo>
                  <a:cubicBezTo>
                    <a:pt x="68580" y="11329670"/>
                    <a:pt x="0" y="11259820"/>
                    <a:pt x="0" y="11174730"/>
                  </a:cubicBezTo>
                  <a:lnTo>
                    <a:pt x="0" y="0"/>
                  </a:lnTo>
                  <a:lnTo>
                    <a:pt x="8138160" y="0"/>
                  </a:lnTo>
                  <a:lnTo>
                    <a:pt x="8138160" y="11174730"/>
                  </a:lnTo>
                  <a:cubicBezTo>
                    <a:pt x="8138160" y="11261090"/>
                    <a:pt x="8068310" y="11329670"/>
                    <a:pt x="7983220" y="11329670"/>
                  </a:cubicBezTo>
                  <a:close/>
                </a:path>
              </a:pathLst>
            </a:custGeom>
            <a:blipFill>
              <a:blip r:embed="rId4"/>
              <a:stretch>
                <a:fillRect t="-653" b="-65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8890000" cy="12763500"/>
            </a:xfrm>
            <a:custGeom>
              <a:avLst/>
              <a:gdLst/>
              <a:ahLst/>
              <a:cxnLst/>
              <a:rect l="l" t="t" r="r" b="b"/>
              <a:pathLst>
                <a:path w="8890000" h="12763500">
                  <a:moveTo>
                    <a:pt x="0" y="0"/>
                  </a:moveTo>
                  <a:lnTo>
                    <a:pt x="8890000" y="0"/>
                  </a:lnTo>
                  <a:lnTo>
                    <a:pt x="8890000" y="12763500"/>
                  </a:lnTo>
                  <a:lnTo>
                    <a:pt x="0" y="12763500"/>
                  </a:lnTo>
                  <a:close/>
                </a:path>
              </a:pathLst>
            </a:custGeom>
          </p:spPr>
        </p:sp>
      </p:grpSp>
      <p:sp>
        <p:nvSpPr>
          <p:cNvPr id="9" name="Freeform 9"/>
          <p:cNvSpPr/>
          <p:nvPr/>
        </p:nvSpPr>
        <p:spPr>
          <a:xfrm>
            <a:off x="1528005" y="524809"/>
            <a:ext cx="2231336" cy="2231336"/>
          </a:xfrm>
          <a:custGeom>
            <a:avLst/>
            <a:gdLst/>
            <a:ahLst/>
            <a:cxnLst/>
            <a:rect l="l" t="t" r="r" b="b"/>
            <a:pathLst>
              <a:path w="2231336" h="2231336">
                <a:moveTo>
                  <a:pt x="0" y="0"/>
                </a:moveTo>
                <a:lnTo>
                  <a:pt x="2231336" y="0"/>
                </a:lnTo>
                <a:lnTo>
                  <a:pt x="2231336" y="2231336"/>
                </a:lnTo>
                <a:lnTo>
                  <a:pt x="0" y="2231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59281" y="9591158"/>
            <a:ext cx="1513167" cy="431940"/>
          </a:xfrm>
          <a:custGeom>
            <a:avLst/>
            <a:gdLst/>
            <a:ahLst/>
            <a:cxnLst/>
            <a:rect l="l" t="t" r="r" b="b"/>
            <a:pathLst>
              <a:path w="1513167" h="431940">
                <a:moveTo>
                  <a:pt x="0" y="0"/>
                </a:moveTo>
                <a:lnTo>
                  <a:pt x="1513168" y="0"/>
                </a:lnTo>
                <a:lnTo>
                  <a:pt x="1513168" y="431940"/>
                </a:lnTo>
                <a:lnTo>
                  <a:pt x="0" y="431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97318" y="-222662"/>
            <a:ext cx="4185220" cy="4185220"/>
          </a:xfrm>
          <a:custGeom>
            <a:avLst/>
            <a:gdLst/>
            <a:ahLst/>
            <a:cxnLst/>
            <a:rect l="l" t="t" r="r" b="b"/>
            <a:pathLst>
              <a:path w="4185220" h="4185220">
                <a:moveTo>
                  <a:pt x="0" y="0"/>
                </a:moveTo>
                <a:lnTo>
                  <a:pt x="4185220" y="0"/>
                </a:lnTo>
                <a:lnTo>
                  <a:pt x="4185220" y="4185219"/>
                </a:lnTo>
                <a:lnTo>
                  <a:pt x="0" y="4185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96501" y="3441816"/>
            <a:ext cx="11262799" cy="614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 b="1">
                <a:solidFill>
                  <a:srgbClr val="66481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Reflections:</a:t>
            </a:r>
            <a:r>
              <a:rPr lang="en-US" sz="3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shoe store project helped us understand customer preferences, inventory management, and effective visual merchandising.</a:t>
            </a:r>
          </a:p>
          <a:p>
            <a:pPr algn="l">
              <a:lnSpc>
                <a:spcPts val="5459"/>
              </a:lnSpc>
            </a:pPr>
            <a:r>
              <a:rPr lang="en-US" sz="3899" b="1">
                <a:solidFill>
                  <a:srgbClr val="66481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Next Steps:</a:t>
            </a:r>
            <a:r>
              <a:rPr lang="en-US" sz="3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marL="0" lvl="0" indent="0" algn="l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Expand product variety, strengthen online presence, and introduce customer loyalty programs to boost sales and engagement.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62546" y="322198"/>
            <a:ext cx="9648056" cy="2627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31"/>
              </a:lnSpc>
            </a:pPr>
            <a:r>
              <a:rPr lang="en-US" sz="8609" b="1">
                <a:solidFill>
                  <a:srgbClr val="FAF8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REFLECTION AND NEXT STEPS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37852" y="1302034"/>
            <a:ext cx="7956266" cy="7956266"/>
          </a:xfrm>
          <a:custGeom>
            <a:avLst/>
            <a:gdLst/>
            <a:ahLst/>
            <a:cxnLst/>
            <a:rect l="l" t="t" r="r" b="b"/>
            <a:pathLst>
              <a:path w="7956266" h="7956266">
                <a:moveTo>
                  <a:pt x="0" y="0"/>
                </a:moveTo>
                <a:lnTo>
                  <a:pt x="7956266" y="0"/>
                </a:lnTo>
                <a:lnTo>
                  <a:pt x="7956266" y="7956266"/>
                </a:lnTo>
                <a:lnTo>
                  <a:pt x="0" y="7956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6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90487" y="0"/>
            <a:ext cx="13300162" cy="13300162"/>
          </a:xfrm>
          <a:custGeom>
            <a:avLst/>
            <a:gdLst/>
            <a:ahLst/>
            <a:cxnLst/>
            <a:rect l="l" t="t" r="r" b="b"/>
            <a:pathLst>
              <a:path w="13300162" h="13300162">
                <a:moveTo>
                  <a:pt x="0" y="0"/>
                </a:moveTo>
                <a:lnTo>
                  <a:pt x="13300162" y="0"/>
                </a:lnTo>
                <a:lnTo>
                  <a:pt x="13300162" y="13300162"/>
                </a:lnTo>
                <a:lnTo>
                  <a:pt x="0" y="13300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6652961" y="-7151272"/>
            <a:ext cx="2315688" cy="17277553"/>
            <a:chOff x="0" y="0"/>
            <a:chExt cx="609893" cy="4550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9893" cy="4550467"/>
            </a:xfrm>
            <a:custGeom>
              <a:avLst/>
              <a:gdLst/>
              <a:ahLst/>
              <a:cxnLst/>
              <a:rect l="l" t="t" r="r" b="b"/>
              <a:pathLst>
                <a:path w="609893" h="4550467">
                  <a:moveTo>
                    <a:pt x="304947" y="0"/>
                  </a:moveTo>
                  <a:lnTo>
                    <a:pt x="304947" y="0"/>
                  </a:lnTo>
                  <a:cubicBezTo>
                    <a:pt x="473364" y="0"/>
                    <a:pt x="609893" y="136529"/>
                    <a:pt x="609893" y="304947"/>
                  </a:cubicBezTo>
                  <a:lnTo>
                    <a:pt x="609893" y="4245520"/>
                  </a:lnTo>
                  <a:cubicBezTo>
                    <a:pt x="609893" y="4413938"/>
                    <a:pt x="473364" y="4550467"/>
                    <a:pt x="304947" y="4550467"/>
                  </a:cubicBezTo>
                  <a:lnTo>
                    <a:pt x="304947" y="4550467"/>
                  </a:lnTo>
                  <a:cubicBezTo>
                    <a:pt x="136529" y="4550467"/>
                    <a:pt x="0" y="4413938"/>
                    <a:pt x="0" y="4245520"/>
                  </a:cubicBezTo>
                  <a:lnTo>
                    <a:pt x="0" y="304947"/>
                  </a:lnTo>
                  <a:cubicBezTo>
                    <a:pt x="0" y="136529"/>
                    <a:pt x="136529" y="0"/>
                    <a:pt x="304947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09893" cy="4607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218246" y="438636"/>
            <a:ext cx="2097739" cy="2097739"/>
          </a:xfrm>
          <a:custGeom>
            <a:avLst/>
            <a:gdLst/>
            <a:ahLst/>
            <a:cxnLst/>
            <a:rect l="l" t="t" r="r" b="b"/>
            <a:pathLst>
              <a:path w="2097739" h="2097739">
                <a:moveTo>
                  <a:pt x="0" y="0"/>
                </a:moveTo>
                <a:lnTo>
                  <a:pt x="2097739" y="0"/>
                </a:lnTo>
                <a:lnTo>
                  <a:pt x="2097739" y="2097738"/>
                </a:lnTo>
                <a:lnTo>
                  <a:pt x="0" y="2097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2116" y="9558909"/>
            <a:ext cx="1513167" cy="431940"/>
          </a:xfrm>
          <a:custGeom>
            <a:avLst/>
            <a:gdLst/>
            <a:ahLst/>
            <a:cxnLst/>
            <a:rect l="l" t="t" r="r" b="b"/>
            <a:pathLst>
              <a:path w="1513167" h="431940">
                <a:moveTo>
                  <a:pt x="0" y="0"/>
                </a:moveTo>
                <a:lnTo>
                  <a:pt x="1513168" y="0"/>
                </a:lnTo>
                <a:lnTo>
                  <a:pt x="1513168" y="431941"/>
                </a:lnTo>
                <a:lnTo>
                  <a:pt x="0" y="431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62001" y="660684"/>
            <a:ext cx="13030208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Live Demo of </a:t>
            </a:r>
            <a:r>
              <a:rPr lang="en-US" sz="9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WebSite</a:t>
            </a:r>
            <a:endParaRPr lang="en-US" sz="9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16" name="gg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18912" y="2623932"/>
            <a:ext cx="12448203" cy="7002115"/>
          </a:xfrm>
          <a:prstGeom prst="round2SameRect">
            <a:avLst>
              <a:gd name="adj1" fmla="val 6955"/>
              <a:gd name="adj2" fmla="val 0"/>
            </a:avLst>
          </a:prstGeom>
          <a:ln>
            <a:noFill/>
          </a:ln>
          <a:effectLst>
            <a:reflection blurRad="6350" stA="52000" endPos="35000" dist="25400" dir="5400000" sy="-100000" algn="bl" rotWithShape="0"/>
          </a:effectLst>
          <a:scene3d>
            <a:camera prst="orthographicFront"/>
            <a:lightRig rig="threePt" dir="t"/>
          </a:scene3d>
          <a:sp3d>
            <a:bevelT w="190500" prst="hardEdge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26700" y="-1832958"/>
            <a:ext cx="15422277" cy="15422277"/>
          </a:xfrm>
          <a:custGeom>
            <a:avLst/>
            <a:gdLst/>
            <a:ahLst/>
            <a:cxnLst/>
            <a:rect l="l" t="t" r="r" b="b"/>
            <a:pathLst>
              <a:path w="15422277" h="15422277">
                <a:moveTo>
                  <a:pt x="0" y="0"/>
                </a:moveTo>
                <a:lnTo>
                  <a:pt x="15422277" y="0"/>
                </a:lnTo>
                <a:lnTo>
                  <a:pt x="15422277" y="15422277"/>
                </a:lnTo>
                <a:lnTo>
                  <a:pt x="0" y="15422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48914" y="565949"/>
            <a:ext cx="17768652" cy="1919995"/>
            <a:chOff x="0" y="0"/>
            <a:chExt cx="4679810" cy="5056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9810" cy="505678"/>
            </a:xfrm>
            <a:custGeom>
              <a:avLst/>
              <a:gdLst/>
              <a:ahLst/>
              <a:cxnLst/>
              <a:rect l="l" t="t" r="r" b="b"/>
              <a:pathLst>
                <a:path w="4679810" h="505678">
                  <a:moveTo>
                    <a:pt x="43571" y="0"/>
                  </a:moveTo>
                  <a:lnTo>
                    <a:pt x="4636239" y="0"/>
                  </a:lnTo>
                  <a:cubicBezTo>
                    <a:pt x="4647795" y="0"/>
                    <a:pt x="4658877" y="4590"/>
                    <a:pt x="4667048" y="12762"/>
                  </a:cubicBezTo>
                  <a:cubicBezTo>
                    <a:pt x="4675219" y="20933"/>
                    <a:pt x="4679810" y="32015"/>
                    <a:pt x="4679810" y="43571"/>
                  </a:cubicBezTo>
                  <a:lnTo>
                    <a:pt x="4679810" y="462107"/>
                  </a:lnTo>
                  <a:cubicBezTo>
                    <a:pt x="4679810" y="473663"/>
                    <a:pt x="4675219" y="484745"/>
                    <a:pt x="4667048" y="492916"/>
                  </a:cubicBezTo>
                  <a:cubicBezTo>
                    <a:pt x="4658877" y="501087"/>
                    <a:pt x="4647795" y="505678"/>
                    <a:pt x="4636239" y="505678"/>
                  </a:cubicBezTo>
                  <a:lnTo>
                    <a:pt x="43571" y="505678"/>
                  </a:lnTo>
                  <a:cubicBezTo>
                    <a:pt x="32015" y="505678"/>
                    <a:pt x="20933" y="501087"/>
                    <a:pt x="12762" y="492916"/>
                  </a:cubicBezTo>
                  <a:cubicBezTo>
                    <a:pt x="4590" y="484745"/>
                    <a:pt x="0" y="473663"/>
                    <a:pt x="0" y="462107"/>
                  </a:cubicBezTo>
                  <a:lnTo>
                    <a:pt x="0" y="43571"/>
                  </a:lnTo>
                  <a:cubicBezTo>
                    <a:pt x="0" y="32015"/>
                    <a:pt x="4590" y="20933"/>
                    <a:pt x="12762" y="12762"/>
                  </a:cubicBezTo>
                  <a:cubicBezTo>
                    <a:pt x="20933" y="4590"/>
                    <a:pt x="32015" y="0"/>
                    <a:pt x="43571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679810" cy="581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8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93130"/>
            <a:ext cx="15482454" cy="167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9"/>
              </a:lnSpc>
            </a:pPr>
            <a:r>
              <a:rPr lang="en-US" sz="9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&amp; LinkedIn Links</a:t>
            </a:r>
          </a:p>
        </p:txBody>
      </p:sp>
      <p:sp>
        <p:nvSpPr>
          <p:cNvPr id="7" name="Freeform 7"/>
          <p:cNvSpPr/>
          <p:nvPr/>
        </p:nvSpPr>
        <p:spPr>
          <a:xfrm>
            <a:off x="15300177" y="783630"/>
            <a:ext cx="1558331" cy="1558331"/>
          </a:xfrm>
          <a:custGeom>
            <a:avLst/>
            <a:gdLst/>
            <a:ahLst/>
            <a:cxnLst/>
            <a:rect l="l" t="t" r="r" b="b"/>
            <a:pathLst>
              <a:path w="1558331" h="1558331">
                <a:moveTo>
                  <a:pt x="0" y="0"/>
                </a:moveTo>
                <a:lnTo>
                  <a:pt x="1558331" y="0"/>
                </a:lnTo>
                <a:lnTo>
                  <a:pt x="1558331" y="1558331"/>
                </a:lnTo>
                <a:lnTo>
                  <a:pt x="0" y="1558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05560" y="2718977"/>
            <a:ext cx="1065487" cy="908570"/>
          </a:xfrm>
          <a:custGeom>
            <a:avLst/>
            <a:gdLst/>
            <a:ahLst/>
            <a:cxnLst/>
            <a:rect l="l" t="t" r="r" b="b"/>
            <a:pathLst>
              <a:path w="1065487" h="908570">
                <a:moveTo>
                  <a:pt x="0" y="0"/>
                </a:moveTo>
                <a:lnTo>
                  <a:pt x="1065487" y="0"/>
                </a:lnTo>
                <a:lnTo>
                  <a:pt x="1065487" y="908570"/>
                </a:lnTo>
                <a:lnTo>
                  <a:pt x="0" y="90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01369" y="2748730"/>
            <a:ext cx="1048812" cy="1048812"/>
          </a:xfrm>
          <a:custGeom>
            <a:avLst/>
            <a:gdLst/>
            <a:ahLst/>
            <a:cxnLst/>
            <a:rect l="l" t="t" r="r" b="b"/>
            <a:pathLst>
              <a:path w="1048812" h="1048812">
                <a:moveTo>
                  <a:pt x="0" y="0"/>
                </a:moveTo>
                <a:lnTo>
                  <a:pt x="1048813" y="0"/>
                </a:lnTo>
                <a:lnTo>
                  <a:pt x="1048813" y="1048813"/>
                </a:lnTo>
                <a:lnTo>
                  <a:pt x="0" y="10488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6372593" y="3203015"/>
            <a:ext cx="11247358" cy="11247358"/>
          </a:xfrm>
          <a:custGeom>
            <a:avLst/>
            <a:gdLst/>
            <a:ahLst/>
            <a:cxnLst/>
            <a:rect l="l" t="t" r="r" b="b"/>
            <a:pathLst>
              <a:path w="11247358" h="11247358">
                <a:moveTo>
                  <a:pt x="0" y="0"/>
                </a:moveTo>
                <a:lnTo>
                  <a:pt x="11247358" y="0"/>
                </a:lnTo>
                <a:lnTo>
                  <a:pt x="11247358" y="11247358"/>
                </a:lnTo>
                <a:lnTo>
                  <a:pt x="0" y="1124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36074" y="2583307"/>
            <a:ext cx="3256540" cy="124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32"/>
              </a:lnSpc>
            </a:pPr>
            <a:r>
              <a:rPr lang="en-US" sz="73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14731" y="2624905"/>
            <a:ext cx="358655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56"/>
              </a:lnSpc>
            </a:pPr>
            <a:r>
              <a:rPr lang="en-US" sz="6254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45907" y="6165882"/>
            <a:ext cx="367489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7"/>
              </a:lnSpc>
            </a:pPr>
            <a:r>
              <a:rPr lang="en-US" sz="5241" u="sng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1" tooltip="https://www.linkedin.com/in/mohammed-shoaib-b8990b386?utm_source=share&amp;utm_campaign=share_via&amp;utm_content=profile&amp;utm_medium=android_app"/>
              </a:rPr>
              <a:t>M </a:t>
            </a:r>
            <a:r>
              <a:rPr lang="en-US" sz="5241" u="sng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1" tooltip="https://www.linkedin.com/in/mohammed-shoaib-b8990b386?utm_source=share&amp;utm_campaign=share_via&amp;utm_content=profile&amp;utm_medium=android_app"/>
              </a:rPr>
              <a:t>Shoaib</a:t>
            </a:r>
            <a:endParaRPr lang="en-US" sz="5241" u="sng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11" tooltip="https://www.linkedin.com/in/mohammed-shoaib-b8990b386?utm_source=share&amp;utm_campaign=share_via&amp;utm_content=profile&amp;utm_medium=android_app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345907" y="5126336"/>
            <a:ext cx="535129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7"/>
              </a:lnSpc>
            </a:pPr>
            <a:r>
              <a:rPr lang="en-US" sz="5241" u="sng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2" tooltip="https://www.linkedin.com/in/abdullah-qureshi-9b2b6939a/"/>
              </a:rPr>
              <a:t>Abdullah </a:t>
            </a:r>
            <a:r>
              <a:rPr lang="en-US" sz="5241" u="sng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2" tooltip="https://www.linkedin.com/in/abdullah-qureshi-9b2b6939a/"/>
              </a:rPr>
              <a:t>Wasif</a:t>
            </a:r>
            <a:endParaRPr lang="en-US" sz="5241" u="sng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12" tooltip="https://www.linkedin.com/in/abdullah-qureshi-9b2b6939a/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14730" y="4090893"/>
            <a:ext cx="4815637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7"/>
              </a:lnSpc>
            </a:pPr>
            <a:r>
              <a:rPr lang="en-US" sz="5241" u="sng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3" tooltip="https://www.linkedin.com/in/faizan-ahmed-150911386?utm_source=share&amp;utm_campaign=share_via&amp;utm_content=profile&amp;utm_medium=android_app"/>
              </a:rPr>
              <a:t>Faizan</a:t>
            </a:r>
            <a:r>
              <a:rPr lang="en-US" sz="5241" u="sng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3" tooltip="https://www.linkedin.com/in/faizan-ahmed-150911386?utm_source=share&amp;utm_campaign=share_via&amp;utm_content=profile&amp;utm_medium=android_app"/>
              </a:rPr>
              <a:t> Ahmad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45906" y="8371154"/>
            <a:ext cx="4431165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7"/>
              </a:lnSpc>
            </a:pPr>
            <a:r>
              <a:rPr lang="en-US" sz="5241" u="sng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4" tooltip="https://www.linkedin.com/in/dua-javaid-86611a318?utm_source=share&amp;utm_campaign=share_via&amp;utm_content=profile&amp;utm_medium=android_app"/>
              </a:rPr>
              <a:t>Duaa</a:t>
            </a:r>
            <a:r>
              <a:rPr lang="en-US" sz="5241" u="sng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4" tooltip="https://www.linkedin.com/in/dua-javaid-86611a318?utm_source=share&amp;utm_campaign=share_via&amp;utm_content=profile&amp;utm_medium=android_app"/>
              </a:rPr>
              <a:t> </a:t>
            </a:r>
            <a:r>
              <a:rPr lang="en-US" sz="5241" u="sng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4" tooltip="https://www.linkedin.com/in/dua-javaid-86611a318?utm_source=share&amp;utm_campaign=share_via&amp;utm_content=profile&amp;utm_medium=android_app"/>
              </a:rPr>
              <a:t>Javaid</a:t>
            </a:r>
            <a:endParaRPr lang="en-US" sz="5241" u="sng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14" tooltip="https://www.linkedin.com/in/dua-javaid-86611a318?utm_source=share&amp;utm_campaign=share_via&amp;utm_content=profile&amp;utm_medium=android_app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345907" y="7224478"/>
            <a:ext cx="478446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7"/>
              </a:lnSpc>
            </a:pPr>
            <a:r>
              <a:rPr lang="en-US" sz="5241" u="sng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5" tooltip="https://www.linkedin.com/in/amama-ishaq-ba194137b"/>
              </a:rPr>
              <a:t>Amama</a:t>
            </a:r>
            <a:r>
              <a:rPr lang="en-US" sz="5241" u="sng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5" tooltip="https://www.linkedin.com/in/amama-ishaq-ba194137b"/>
              </a:rPr>
              <a:t> </a:t>
            </a:r>
            <a:r>
              <a:rPr lang="en-US" sz="5241" u="sng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5" tooltip="https://www.linkedin.com/in/amama-ishaq-ba194137b"/>
              </a:rPr>
              <a:t>Ishaq</a:t>
            </a:r>
            <a:endParaRPr lang="en-US" sz="5241" u="sng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hlinkClick r:id="rId15" tooltip="https://www.linkedin.com/in/amama-ishaq-ba194137b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74" y="6578004"/>
            <a:ext cx="3401779" cy="34017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47800" y="3859765"/>
            <a:ext cx="609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GROUP REPOSITORY</a:t>
            </a:r>
            <a:endParaRPr lang="en-US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1447800" y="4720911"/>
            <a:ext cx="6202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https://github.com/dua123-maker/Group1-Business-Startup-Agency-Project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5574" t="-62826" r="-218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10247" y="5561512"/>
            <a:ext cx="7212347" cy="7212347"/>
          </a:xfrm>
          <a:custGeom>
            <a:avLst/>
            <a:gdLst/>
            <a:ahLst/>
            <a:cxnLst/>
            <a:rect l="l" t="t" r="r" b="b"/>
            <a:pathLst>
              <a:path w="7212347" h="7212347">
                <a:moveTo>
                  <a:pt x="0" y="0"/>
                </a:moveTo>
                <a:lnTo>
                  <a:pt x="7212347" y="0"/>
                </a:lnTo>
                <a:lnTo>
                  <a:pt x="7212347" y="7212347"/>
                </a:lnTo>
                <a:lnTo>
                  <a:pt x="0" y="7212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46953" y="-4784928"/>
            <a:ext cx="7212347" cy="7212347"/>
          </a:xfrm>
          <a:custGeom>
            <a:avLst/>
            <a:gdLst/>
            <a:ahLst/>
            <a:cxnLst/>
            <a:rect l="l" t="t" r="r" b="b"/>
            <a:pathLst>
              <a:path w="7212347" h="7212347">
                <a:moveTo>
                  <a:pt x="0" y="0"/>
                </a:moveTo>
                <a:lnTo>
                  <a:pt x="7212347" y="0"/>
                </a:lnTo>
                <a:lnTo>
                  <a:pt x="7212347" y="7212347"/>
                </a:lnTo>
                <a:lnTo>
                  <a:pt x="0" y="7212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59607" y="-117875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757715" y="674020"/>
            <a:ext cx="6507284" cy="661411"/>
            <a:chOff x="0" y="0"/>
            <a:chExt cx="1713853" cy="1741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3853" cy="174199"/>
            </a:xfrm>
            <a:custGeom>
              <a:avLst/>
              <a:gdLst/>
              <a:ahLst/>
              <a:cxnLst/>
              <a:rect l="l" t="t" r="r" b="b"/>
              <a:pathLst>
                <a:path w="1713853" h="174199">
                  <a:moveTo>
                    <a:pt x="87099" y="0"/>
                  </a:moveTo>
                  <a:lnTo>
                    <a:pt x="1626753" y="0"/>
                  </a:lnTo>
                  <a:cubicBezTo>
                    <a:pt x="1649853" y="0"/>
                    <a:pt x="1672007" y="9177"/>
                    <a:pt x="1688342" y="25511"/>
                  </a:cubicBezTo>
                  <a:cubicBezTo>
                    <a:pt x="1704676" y="41845"/>
                    <a:pt x="1713853" y="63999"/>
                    <a:pt x="1713853" y="87099"/>
                  </a:cubicBezTo>
                  <a:lnTo>
                    <a:pt x="1713853" y="87099"/>
                  </a:lnTo>
                  <a:cubicBezTo>
                    <a:pt x="1713853" y="135203"/>
                    <a:pt x="1674857" y="174199"/>
                    <a:pt x="1626753" y="174199"/>
                  </a:cubicBezTo>
                  <a:lnTo>
                    <a:pt x="87099" y="174199"/>
                  </a:lnTo>
                  <a:cubicBezTo>
                    <a:pt x="63999" y="174199"/>
                    <a:pt x="41845" y="165022"/>
                    <a:pt x="25511" y="148688"/>
                  </a:cubicBezTo>
                  <a:cubicBezTo>
                    <a:pt x="9177" y="132354"/>
                    <a:pt x="0" y="110200"/>
                    <a:pt x="0" y="87099"/>
                  </a:cubicBezTo>
                  <a:lnTo>
                    <a:pt x="0" y="87099"/>
                  </a:lnTo>
                  <a:cubicBezTo>
                    <a:pt x="0" y="63999"/>
                    <a:pt x="9177" y="41845"/>
                    <a:pt x="25511" y="25511"/>
                  </a:cubicBezTo>
                  <a:cubicBezTo>
                    <a:pt x="41845" y="9177"/>
                    <a:pt x="63999" y="0"/>
                    <a:pt x="87099" y="0"/>
                  </a:cubicBezTo>
                  <a:close/>
                </a:path>
              </a:pathLst>
            </a:custGeom>
            <a:solidFill>
              <a:srgbClr val="B4AB9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713853" cy="231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12067" y="8692994"/>
            <a:ext cx="5749568" cy="661411"/>
            <a:chOff x="0" y="0"/>
            <a:chExt cx="1514290" cy="1741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4290" cy="174199"/>
            </a:xfrm>
            <a:custGeom>
              <a:avLst/>
              <a:gdLst/>
              <a:ahLst/>
              <a:cxnLst/>
              <a:rect l="l" t="t" r="r" b="b"/>
              <a:pathLst>
                <a:path w="1514290" h="174199">
                  <a:moveTo>
                    <a:pt x="87099" y="0"/>
                  </a:moveTo>
                  <a:lnTo>
                    <a:pt x="1427190" y="0"/>
                  </a:lnTo>
                  <a:cubicBezTo>
                    <a:pt x="1450290" y="0"/>
                    <a:pt x="1472445" y="9177"/>
                    <a:pt x="1488779" y="25511"/>
                  </a:cubicBezTo>
                  <a:cubicBezTo>
                    <a:pt x="1505113" y="41845"/>
                    <a:pt x="1514290" y="63999"/>
                    <a:pt x="1514290" y="87099"/>
                  </a:cubicBezTo>
                  <a:lnTo>
                    <a:pt x="1514290" y="87099"/>
                  </a:lnTo>
                  <a:cubicBezTo>
                    <a:pt x="1514290" y="135203"/>
                    <a:pt x="1475294" y="174199"/>
                    <a:pt x="1427190" y="174199"/>
                  </a:cubicBezTo>
                  <a:lnTo>
                    <a:pt x="87099" y="174199"/>
                  </a:lnTo>
                  <a:cubicBezTo>
                    <a:pt x="63999" y="174199"/>
                    <a:pt x="41845" y="165022"/>
                    <a:pt x="25511" y="148688"/>
                  </a:cubicBezTo>
                  <a:cubicBezTo>
                    <a:pt x="9177" y="132354"/>
                    <a:pt x="0" y="110200"/>
                    <a:pt x="0" y="87099"/>
                  </a:cubicBezTo>
                  <a:lnTo>
                    <a:pt x="0" y="87099"/>
                  </a:lnTo>
                  <a:cubicBezTo>
                    <a:pt x="0" y="63999"/>
                    <a:pt x="9177" y="41845"/>
                    <a:pt x="25511" y="25511"/>
                  </a:cubicBezTo>
                  <a:cubicBezTo>
                    <a:pt x="41845" y="9177"/>
                    <a:pt x="63999" y="0"/>
                    <a:pt x="87099" y="0"/>
                  </a:cubicBezTo>
                  <a:close/>
                </a:path>
              </a:pathLst>
            </a:custGeom>
            <a:solidFill>
              <a:srgbClr val="B4AB9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514290" cy="231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578784" y="8728425"/>
            <a:ext cx="285898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January 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1148" y="4182630"/>
            <a:ext cx="15085703" cy="275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36"/>
              </a:lnSpc>
            </a:pPr>
            <a:r>
              <a:rPr lang="en-US" sz="18113" b="1">
                <a:solidFill>
                  <a:srgbClr val="6648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559281" y="9591158"/>
            <a:ext cx="1513167" cy="431940"/>
          </a:xfrm>
          <a:custGeom>
            <a:avLst/>
            <a:gdLst/>
            <a:ahLst/>
            <a:cxnLst/>
            <a:rect l="l" t="t" r="r" b="b"/>
            <a:pathLst>
              <a:path w="1513167" h="431940">
                <a:moveTo>
                  <a:pt x="0" y="0"/>
                </a:moveTo>
                <a:lnTo>
                  <a:pt x="1513168" y="0"/>
                </a:lnTo>
                <a:lnTo>
                  <a:pt x="1513168" y="431940"/>
                </a:lnTo>
                <a:lnTo>
                  <a:pt x="0" y="431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0138360" y="2919470"/>
            <a:ext cx="10469052" cy="6687512"/>
            <a:chOff x="0" y="0"/>
            <a:chExt cx="2757281" cy="1761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57281" cy="1761320"/>
            </a:xfrm>
            <a:custGeom>
              <a:avLst/>
              <a:gdLst/>
              <a:ahLst/>
              <a:cxnLst/>
              <a:rect l="l" t="t" r="r" b="b"/>
              <a:pathLst>
                <a:path w="2757281" h="1761320">
                  <a:moveTo>
                    <a:pt x="73951" y="0"/>
                  </a:moveTo>
                  <a:lnTo>
                    <a:pt x="2683331" y="0"/>
                  </a:lnTo>
                  <a:cubicBezTo>
                    <a:pt x="2702944" y="0"/>
                    <a:pt x="2721753" y="7791"/>
                    <a:pt x="2735622" y="21660"/>
                  </a:cubicBezTo>
                  <a:cubicBezTo>
                    <a:pt x="2749490" y="35528"/>
                    <a:pt x="2757281" y="54338"/>
                    <a:pt x="2757281" y="73951"/>
                  </a:cubicBezTo>
                  <a:lnTo>
                    <a:pt x="2757281" y="1687370"/>
                  </a:lnTo>
                  <a:cubicBezTo>
                    <a:pt x="2757281" y="1706983"/>
                    <a:pt x="2749490" y="1725792"/>
                    <a:pt x="2735622" y="1739661"/>
                  </a:cubicBezTo>
                  <a:cubicBezTo>
                    <a:pt x="2721753" y="1753529"/>
                    <a:pt x="2702944" y="1761320"/>
                    <a:pt x="2683331" y="1761320"/>
                  </a:cubicBezTo>
                  <a:lnTo>
                    <a:pt x="73951" y="1761320"/>
                  </a:lnTo>
                  <a:cubicBezTo>
                    <a:pt x="54338" y="1761320"/>
                    <a:pt x="35528" y="1753529"/>
                    <a:pt x="21660" y="1739661"/>
                  </a:cubicBezTo>
                  <a:cubicBezTo>
                    <a:pt x="7791" y="1725792"/>
                    <a:pt x="0" y="1706983"/>
                    <a:pt x="0" y="1687370"/>
                  </a:cubicBezTo>
                  <a:lnTo>
                    <a:pt x="0" y="73951"/>
                  </a:lnTo>
                  <a:cubicBezTo>
                    <a:pt x="0" y="54338"/>
                    <a:pt x="7791" y="35528"/>
                    <a:pt x="21660" y="21660"/>
                  </a:cubicBezTo>
                  <a:cubicBezTo>
                    <a:pt x="35528" y="7791"/>
                    <a:pt x="54338" y="0"/>
                    <a:pt x="73951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57281" cy="1818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49551" y="-5955573"/>
            <a:ext cx="11388897" cy="11388897"/>
          </a:xfrm>
          <a:custGeom>
            <a:avLst/>
            <a:gdLst/>
            <a:ahLst/>
            <a:cxnLst/>
            <a:rect l="l" t="t" r="r" b="b"/>
            <a:pathLst>
              <a:path w="11388897" h="11388897">
                <a:moveTo>
                  <a:pt x="0" y="0"/>
                </a:moveTo>
                <a:lnTo>
                  <a:pt x="11388898" y="0"/>
                </a:lnTo>
                <a:lnTo>
                  <a:pt x="11388898" y="11388897"/>
                </a:lnTo>
                <a:lnTo>
                  <a:pt x="0" y="1138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7234" y="5678253"/>
            <a:ext cx="3394189" cy="5091283"/>
          </a:xfrm>
          <a:custGeom>
            <a:avLst/>
            <a:gdLst/>
            <a:ahLst/>
            <a:cxnLst/>
            <a:rect l="l" t="t" r="r" b="b"/>
            <a:pathLst>
              <a:path w="3394189" h="5091283">
                <a:moveTo>
                  <a:pt x="0" y="0"/>
                </a:moveTo>
                <a:lnTo>
                  <a:pt x="3394189" y="0"/>
                </a:lnTo>
                <a:lnTo>
                  <a:pt x="3394189" y="5091283"/>
                </a:lnTo>
                <a:lnTo>
                  <a:pt x="0" y="5091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02636" y="3050716"/>
            <a:ext cx="2231336" cy="2231336"/>
          </a:xfrm>
          <a:custGeom>
            <a:avLst/>
            <a:gdLst/>
            <a:ahLst/>
            <a:cxnLst/>
            <a:rect l="l" t="t" r="r" b="b"/>
            <a:pathLst>
              <a:path w="2231336" h="2231336">
                <a:moveTo>
                  <a:pt x="0" y="0"/>
                </a:moveTo>
                <a:lnTo>
                  <a:pt x="2231336" y="0"/>
                </a:lnTo>
                <a:lnTo>
                  <a:pt x="2231336" y="2231336"/>
                </a:lnTo>
                <a:lnTo>
                  <a:pt x="0" y="2231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943996" y="3668429"/>
            <a:ext cx="656066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344875" y="2362268"/>
            <a:ext cx="10369930" cy="703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8"/>
              </a:lnSpc>
            </a:pPr>
            <a:r>
              <a:rPr lang="en-US" sz="5684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This project provides a single online shoe store platform that brings all shoe categories together in one place, ensuring easy access, variety, and availability for everyone.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7144998" y="8667425"/>
            <a:ext cx="764798" cy="2378489"/>
            <a:chOff x="0" y="0"/>
            <a:chExt cx="201428" cy="6264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1428" cy="626433"/>
            </a:xfrm>
            <a:custGeom>
              <a:avLst/>
              <a:gdLst/>
              <a:ahLst/>
              <a:cxnLst/>
              <a:rect l="l" t="t" r="r" b="b"/>
              <a:pathLst>
                <a:path w="201428" h="626433">
                  <a:moveTo>
                    <a:pt x="100714" y="0"/>
                  </a:moveTo>
                  <a:lnTo>
                    <a:pt x="100714" y="0"/>
                  </a:lnTo>
                  <a:cubicBezTo>
                    <a:pt x="127425" y="0"/>
                    <a:pt x="153042" y="10611"/>
                    <a:pt x="171930" y="29498"/>
                  </a:cubicBezTo>
                  <a:cubicBezTo>
                    <a:pt x="190817" y="48386"/>
                    <a:pt x="201428" y="74003"/>
                    <a:pt x="201428" y="100714"/>
                  </a:cubicBezTo>
                  <a:lnTo>
                    <a:pt x="201428" y="525719"/>
                  </a:lnTo>
                  <a:cubicBezTo>
                    <a:pt x="201428" y="581342"/>
                    <a:pt x="156337" y="626433"/>
                    <a:pt x="100714" y="626433"/>
                  </a:cubicBezTo>
                  <a:lnTo>
                    <a:pt x="100714" y="626433"/>
                  </a:lnTo>
                  <a:cubicBezTo>
                    <a:pt x="74003" y="626433"/>
                    <a:pt x="48386" y="615822"/>
                    <a:pt x="29498" y="596935"/>
                  </a:cubicBezTo>
                  <a:cubicBezTo>
                    <a:pt x="10611" y="578047"/>
                    <a:pt x="0" y="552430"/>
                    <a:pt x="0" y="525719"/>
                  </a:cubicBezTo>
                  <a:lnTo>
                    <a:pt x="0" y="100714"/>
                  </a:lnTo>
                  <a:cubicBezTo>
                    <a:pt x="0" y="45091"/>
                    <a:pt x="45091" y="0"/>
                    <a:pt x="100714" y="0"/>
                  </a:cubicBezTo>
                  <a:close/>
                </a:path>
              </a:pathLst>
            </a:custGeom>
            <a:solidFill>
              <a:srgbClr val="B4AB9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01428" cy="683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59281" y="9591158"/>
            <a:ext cx="1513167" cy="431940"/>
          </a:xfrm>
          <a:custGeom>
            <a:avLst/>
            <a:gdLst/>
            <a:ahLst/>
            <a:cxnLst/>
            <a:rect l="l" t="t" r="r" b="b"/>
            <a:pathLst>
              <a:path w="1513167" h="431940">
                <a:moveTo>
                  <a:pt x="0" y="0"/>
                </a:moveTo>
                <a:lnTo>
                  <a:pt x="1513168" y="0"/>
                </a:lnTo>
                <a:lnTo>
                  <a:pt x="1513168" y="431940"/>
                </a:lnTo>
                <a:lnTo>
                  <a:pt x="0" y="431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959619" y="1480907"/>
            <a:ext cx="4826533" cy="1569809"/>
          </a:xfrm>
          <a:custGeom>
            <a:avLst/>
            <a:gdLst/>
            <a:ahLst/>
            <a:cxnLst/>
            <a:rect l="l" t="t" r="r" b="b"/>
            <a:pathLst>
              <a:path w="4826533" h="1569809">
                <a:moveTo>
                  <a:pt x="0" y="0"/>
                </a:moveTo>
                <a:lnTo>
                  <a:pt x="4826533" y="0"/>
                </a:lnTo>
                <a:lnTo>
                  <a:pt x="4826533" y="1569809"/>
                </a:lnTo>
                <a:lnTo>
                  <a:pt x="0" y="15698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693" b="-1569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26479" y="3053162"/>
            <a:ext cx="4259930" cy="4259930"/>
          </a:xfrm>
          <a:custGeom>
            <a:avLst/>
            <a:gdLst/>
            <a:ahLst/>
            <a:cxnLst/>
            <a:rect l="l" t="t" r="r" b="b"/>
            <a:pathLst>
              <a:path w="4259930" h="4259930">
                <a:moveTo>
                  <a:pt x="0" y="0"/>
                </a:moveTo>
                <a:lnTo>
                  <a:pt x="4259929" y="0"/>
                </a:lnTo>
                <a:lnTo>
                  <a:pt x="4259929" y="4259930"/>
                </a:lnTo>
                <a:lnTo>
                  <a:pt x="0" y="4259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44875" y="761007"/>
            <a:ext cx="8681414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319"/>
              </a:lnSpc>
            </a:pPr>
            <a:r>
              <a:rPr lang="en-US" sz="11099" b="1">
                <a:solidFill>
                  <a:srgbClr val="6648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159668" y="5089172"/>
            <a:ext cx="7284381" cy="6526967"/>
            <a:chOff x="0" y="0"/>
            <a:chExt cx="1918520" cy="17190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8520" cy="1719037"/>
            </a:xfrm>
            <a:custGeom>
              <a:avLst/>
              <a:gdLst/>
              <a:ahLst/>
              <a:cxnLst/>
              <a:rect l="l" t="t" r="r" b="b"/>
              <a:pathLst>
                <a:path w="1918520" h="1719037">
                  <a:moveTo>
                    <a:pt x="106281" y="0"/>
                  </a:moveTo>
                  <a:lnTo>
                    <a:pt x="1812239" y="0"/>
                  </a:lnTo>
                  <a:cubicBezTo>
                    <a:pt x="1870936" y="0"/>
                    <a:pt x="1918520" y="47584"/>
                    <a:pt x="1918520" y="106281"/>
                  </a:cubicBezTo>
                  <a:lnTo>
                    <a:pt x="1918520" y="1612755"/>
                  </a:lnTo>
                  <a:cubicBezTo>
                    <a:pt x="1918520" y="1671453"/>
                    <a:pt x="1870936" y="1719037"/>
                    <a:pt x="1812239" y="1719037"/>
                  </a:cubicBezTo>
                  <a:lnTo>
                    <a:pt x="106281" y="1719037"/>
                  </a:lnTo>
                  <a:cubicBezTo>
                    <a:pt x="47584" y="1719037"/>
                    <a:pt x="0" y="1671453"/>
                    <a:pt x="0" y="1612755"/>
                  </a:cubicBezTo>
                  <a:lnTo>
                    <a:pt x="0" y="106281"/>
                  </a:lnTo>
                  <a:cubicBezTo>
                    <a:pt x="0" y="47584"/>
                    <a:pt x="47584" y="0"/>
                    <a:pt x="106281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18520" cy="1776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588451" y="-8193893"/>
            <a:ext cx="13234303" cy="13234303"/>
          </a:xfrm>
          <a:custGeom>
            <a:avLst/>
            <a:gdLst/>
            <a:ahLst/>
            <a:cxnLst/>
            <a:rect l="l" t="t" r="r" b="b"/>
            <a:pathLst>
              <a:path w="13234303" h="13234303">
                <a:moveTo>
                  <a:pt x="0" y="0"/>
                </a:moveTo>
                <a:lnTo>
                  <a:pt x="13234302" y="0"/>
                </a:lnTo>
                <a:lnTo>
                  <a:pt x="13234302" y="13234303"/>
                </a:lnTo>
                <a:lnTo>
                  <a:pt x="0" y="13234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67392" y="3915965"/>
            <a:ext cx="10240850" cy="10240850"/>
          </a:xfrm>
          <a:custGeom>
            <a:avLst/>
            <a:gdLst/>
            <a:ahLst/>
            <a:cxnLst/>
            <a:rect l="l" t="t" r="r" b="b"/>
            <a:pathLst>
              <a:path w="10240850" h="10240850">
                <a:moveTo>
                  <a:pt x="0" y="0"/>
                </a:moveTo>
                <a:lnTo>
                  <a:pt x="10240850" y="0"/>
                </a:lnTo>
                <a:lnTo>
                  <a:pt x="10240850" y="10240850"/>
                </a:lnTo>
                <a:lnTo>
                  <a:pt x="0" y="10240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23132" y="-745839"/>
            <a:ext cx="3441932" cy="3441932"/>
          </a:xfrm>
          <a:custGeom>
            <a:avLst/>
            <a:gdLst/>
            <a:ahLst/>
            <a:cxnLst/>
            <a:rect l="l" t="t" r="r" b="b"/>
            <a:pathLst>
              <a:path w="3441932" h="3441932">
                <a:moveTo>
                  <a:pt x="0" y="0"/>
                </a:moveTo>
                <a:lnTo>
                  <a:pt x="3441932" y="0"/>
                </a:lnTo>
                <a:lnTo>
                  <a:pt x="3441932" y="3441932"/>
                </a:lnTo>
                <a:lnTo>
                  <a:pt x="0" y="344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28342" y="2502131"/>
            <a:ext cx="6174347" cy="6174347"/>
          </a:xfrm>
          <a:custGeom>
            <a:avLst/>
            <a:gdLst/>
            <a:ahLst/>
            <a:cxnLst/>
            <a:rect l="l" t="t" r="r" b="b"/>
            <a:pathLst>
              <a:path w="6174347" h="6174347">
                <a:moveTo>
                  <a:pt x="0" y="0"/>
                </a:moveTo>
                <a:lnTo>
                  <a:pt x="6174347" y="0"/>
                </a:lnTo>
                <a:lnTo>
                  <a:pt x="6174347" y="6174347"/>
                </a:lnTo>
                <a:lnTo>
                  <a:pt x="0" y="61743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5400000">
            <a:off x="12154233" y="7023517"/>
            <a:ext cx="7284381" cy="6526967"/>
            <a:chOff x="0" y="0"/>
            <a:chExt cx="1918520" cy="17190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8520" cy="1719037"/>
            </a:xfrm>
            <a:custGeom>
              <a:avLst/>
              <a:gdLst/>
              <a:ahLst/>
              <a:cxnLst/>
              <a:rect l="l" t="t" r="r" b="b"/>
              <a:pathLst>
                <a:path w="1918520" h="1719037">
                  <a:moveTo>
                    <a:pt x="106281" y="0"/>
                  </a:moveTo>
                  <a:lnTo>
                    <a:pt x="1812239" y="0"/>
                  </a:lnTo>
                  <a:cubicBezTo>
                    <a:pt x="1870936" y="0"/>
                    <a:pt x="1918520" y="47584"/>
                    <a:pt x="1918520" y="106281"/>
                  </a:cubicBezTo>
                  <a:lnTo>
                    <a:pt x="1918520" y="1612755"/>
                  </a:lnTo>
                  <a:cubicBezTo>
                    <a:pt x="1918520" y="1671453"/>
                    <a:pt x="1870936" y="1719037"/>
                    <a:pt x="1812239" y="1719037"/>
                  </a:cubicBezTo>
                  <a:lnTo>
                    <a:pt x="106281" y="1719037"/>
                  </a:lnTo>
                  <a:cubicBezTo>
                    <a:pt x="47584" y="1719037"/>
                    <a:pt x="0" y="1671453"/>
                    <a:pt x="0" y="1612755"/>
                  </a:cubicBezTo>
                  <a:lnTo>
                    <a:pt x="0" y="106281"/>
                  </a:lnTo>
                  <a:cubicBezTo>
                    <a:pt x="0" y="47584"/>
                    <a:pt x="47584" y="0"/>
                    <a:pt x="106281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918520" cy="1776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532939" y="2696093"/>
            <a:ext cx="5980385" cy="5980385"/>
          </a:xfrm>
          <a:custGeom>
            <a:avLst/>
            <a:gdLst/>
            <a:ahLst/>
            <a:cxnLst/>
            <a:rect l="l" t="t" r="r" b="b"/>
            <a:pathLst>
              <a:path w="5980385" h="5980385">
                <a:moveTo>
                  <a:pt x="0" y="0"/>
                </a:moveTo>
                <a:lnTo>
                  <a:pt x="5980386" y="0"/>
                </a:lnTo>
                <a:lnTo>
                  <a:pt x="5980386" y="5980385"/>
                </a:lnTo>
                <a:lnTo>
                  <a:pt x="0" y="59803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5152155" y="8007123"/>
            <a:ext cx="7974634" cy="6526967"/>
            <a:chOff x="0" y="0"/>
            <a:chExt cx="2100315" cy="17190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00315" cy="1719037"/>
            </a:xfrm>
            <a:custGeom>
              <a:avLst/>
              <a:gdLst/>
              <a:ahLst/>
              <a:cxnLst/>
              <a:rect l="l" t="t" r="r" b="b"/>
              <a:pathLst>
                <a:path w="2100315" h="1719037">
                  <a:moveTo>
                    <a:pt x="97082" y="0"/>
                  </a:moveTo>
                  <a:lnTo>
                    <a:pt x="2003233" y="0"/>
                  </a:lnTo>
                  <a:cubicBezTo>
                    <a:pt x="2028981" y="0"/>
                    <a:pt x="2053674" y="10228"/>
                    <a:pt x="2071880" y="28435"/>
                  </a:cubicBezTo>
                  <a:cubicBezTo>
                    <a:pt x="2090087" y="46641"/>
                    <a:pt x="2100315" y="71334"/>
                    <a:pt x="2100315" y="97082"/>
                  </a:cubicBezTo>
                  <a:lnTo>
                    <a:pt x="2100315" y="1621955"/>
                  </a:lnTo>
                  <a:cubicBezTo>
                    <a:pt x="2100315" y="1647703"/>
                    <a:pt x="2090087" y="1672396"/>
                    <a:pt x="2071880" y="1690602"/>
                  </a:cubicBezTo>
                  <a:cubicBezTo>
                    <a:pt x="2053674" y="1708808"/>
                    <a:pt x="2028981" y="1719037"/>
                    <a:pt x="2003233" y="1719037"/>
                  </a:cubicBezTo>
                  <a:lnTo>
                    <a:pt x="97082" y="1719037"/>
                  </a:lnTo>
                  <a:cubicBezTo>
                    <a:pt x="71334" y="1719037"/>
                    <a:pt x="46641" y="1708808"/>
                    <a:pt x="28435" y="1690602"/>
                  </a:cubicBezTo>
                  <a:cubicBezTo>
                    <a:pt x="10228" y="1672396"/>
                    <a:pt x="0" y="1647703"/>
                    <a:pt x="0" y="1621955"/>
                  </a:cubicBezTo>
                  <a:lnTo>
                    <a:pt x="0" y="97082"/>
                  </a:lnTo>
                  <a:cubicBezTo>
                    <a:pt x="0" y="71334"/>
                    <a:pt x="10228" y="46641"/>
                    <a:pt x="28435" y="28435"/>
                  </a:cubicBezTo>
                  <a:cubicBezTo>
                    <a:pt x="46641" y="10228"/>
                    <a:pt x="71334" y="0"/>
                    <a:pt x="97082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100315" cy="1776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613698" y="2502131"/>
            <a:ext cx="5060605" cy="7590907"/>
          </a:xfrm>
          <a:custGeom>
            <a:avLst/>
            <a:gdLst/>
            <a:ahLst/>
            <a:cxnLst/>
            <a:rect l="l" t="t" r="r" b="b"/>
            <a:pathLst>
              <a:path w="5060605" h="7590907">
                <a:moveTo>
                  <a:pt x="0" y="0"/>
                </a:moveTo>
                <a:lnTo>
                  <a:pt x="5060604" y="0"/>
                </a:lnTo>
                <a:lnTo>
                  <a:pt x="5060604" y="7590907"/>
                </a:lnTo>
                <a:lnTo>
                  <a:pt x="0" y="7590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782546" y="199128"/>
            <a:ext cx="10713853" cy="164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14"/>
              </a:lnSpc>
            </a:pPr>
            <a:r>
              <a:rPr lang="en-US" sz="10761" b="1">
                <a:solidFill>
                  <a:srgbClr val="6648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NEW ARRIVALS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559281" y="9591158"/>
            <a:ext cx="1513167" cy="431940"/>
          </a:xfrm>
          <a:custGeom>
            <a:avLst/>
            <a:gdLst/>
            <a:ahLst/>
            <a:cxnLst/>
            <a:rect l="l" t="t" r="r" b="b"/>
            <a:pathLst>
              <a:path w="1513167" h="431940">
                <a:moveTo>
                  <a:pt x="0" y="0"/>
                </a:moveTo>
                <a:lnTo>
                  <a:pt x="1513168" y="0"/>
                </a:lnTo>
                <a:lnTo>
                  <a:pt x="1513168" y="431940"/>
                </a:lnTo>
                <a:lnTo>
                  <a:pt x="0" y="4319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-1101525" y="9029869"/>
            <a:ext cx="8014210" cy="92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8"/>
              </a:lnSpc>
            </a:pPr>
            <a:r>
              <a:rPr lang="en-US" sz="9151">
                <a:solidFill>
                  <a:srgbClr val="142144"/>
                </a:solidFill>
                <a:latin typeface="Fineday One"/>
                <a:ea typeface="Fineday One"/>
                <a:cs typeface="Fineday One"/>
                <a:sym typeface="Fineday One"/>
              </a:rPr>
              <a:t>Winter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35829" y="9362726"/>
            <a:ext cx="8014210" cy="92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8"/>
              </a:lnSpc>
            </a:pPr>
            <a:r>
              <a:rPr lang="en-US" sz="9151">
                <a:solidFill>
                  <a:srgbClr val="142144"/>
                </a:solidFill>
                <a:latin typeface="Fineday One"/>
                <a:ea typeface="Fineday One"/>
                <a:cs typeface="Fineday One"/>
                <a:sym typeface="Fineday One"/>
              </a:rPr>
              <a:t>Limited 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16027" y="8334713"/>
            <a:ext cx="8014210" cy="92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8"/>
              </a:lnSpc>
            </a:pPr>
            <a:r>
              <a:rPr lang="en-US" sz="9151">
                <a:solidFill>
                  <a:srgbClr val="142144"/>
                </a:solidFill>
                <a:latin typeface="Fineday One"/>
                <a:ea typeface="Fineday One"/>
                <a:cs typeface="Fineday One"/>
                <a:sym typeface="Fineday One"/>
              </a:rPr>
              <a:t>Specials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6129" y="1386583"/>
            <a:ext cx="13234303" cy="13234303"/>
          </a:xfrm>
          <a:custGeom>
            <a:avLst/>
            <a:gdLst/>
            <a:ahLst/>
            <a:cxnLst/>
            <a:rect b="b" l="l" r="r" t="t"/>
            <a:pathLst>
              <a:path h="13234303" w="13234303">
                <a:moveTo>
                  <a:pt x="0" y="0"/>
                </a:moveTo>
                <a:lnTo>
                  <a:pt x="13234303" y="0"/>
                </a:lnTo>
                <a:lnTo>
                  <a:pt x="13234303" y="13234303"/>
                </a:lnTo>
                <a:lnTo>
                  <a:pt x="0" y="13234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256537" y="2153417"/>
            <a:ext cx="8295984" cy="9443650"/>
            <a:chOff x="0" y="0"/>
            <a:chExt cx="2184950" cy="2487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4951" cy="2487217"/>
            </a:xfrm>
            <a:custGeom>
              <a:avLst/>
              <a:gdLst/>
              <a:ahLst/>
              <a:cxnLst/>
              <a:rect b="b" l="l" r="r" t="t"/>
              <a:pathLst>
                <a:path h="2487217" w="2184951">
                  <a:moveTo>
                    <a:pt x="93321" y="0"/>
                  </a:moveTo>
                  <a:lnTo>
                    <a:pt x="2091629" y="0"/>
                  </a:lnTo>
                  <a:cubicBezTo>
                    <a:pt x="2116380" y="0"/>
                    <a:pt x="2140116" y="9832"/>
                    <a:pt x="2157617" y="27333"/>
                  </a:cubicBezTo>
                  <a:cubicBezTo>
                    <a:pt x="2175119" y="44834"/>
                    <a:pt x="2184951" y="68571"/>
                    <a:pt x="2184951" y="93321"/>
                  </a:cubicBezTo>
                  <a:lnTo>
                    <a:pt x="2184951" y="2393895"/>
                  </a:lnTo>
                  <a:cubicBezTo>
                    <a:pt x="2184951" y="2445435"/>
                    <a:pt x="2143169" y="2487217"/>
                    <a:pt x="2091629" y="2487217"/>
                  </a:cubicBezTo>
                  <a:lnTo>
                    <a:pt x="93321" y="2487217"/>
                  </a:lnTo>
                  <a:cubicBezTo>
                    <a:pt x="68571" y="2487217"/>
                    <a:pt x="44834" y="2477385"/>
                    <a:pt x="27333" y="2459883"/>
                  </a:cubicBezTo>
                  <a:cubicBezTo>
                    <a:pt x="9832" y="2442382"/>
                    <a:pt x="0" y="2418646"/>
                    <a:pt x="0" y="2393895"/>
                  </a:cubicBezTo>
                  <a:lnTo>
                    <a:pt x="0" y="93321"/>
                  </a:lnTo>
                  <a:cubicBezTo>
                    <a:pt x="0" y="68571"/>
                    <a:pt x="9832" y="44834"/>
                    <a:pt x="27333" y="27333"/>
                  </a:cubicBezTo>
                  <a:cubicBezTo>
                    <a:pt x="44834" y="9832"/>
                    <a:pt x="68571" y="0"/>
                    <a:pt x="93321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84950" cy="2544366"/>
            </a:xfrm>
            <a:prstGeom prst="rect">
              <a:avLst/>
            </a:prstGeom>
          </p:spPr>
          <p:txBody>
            <a:bodyPr anchor="ctr" bIns="50800" lIns="50800" rIns="50800" rtlCol="0" tIns="50800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39846"/>
            <a:ext cx="9144000" cy="10287000"/>
            <a:chOff x="0" y="0"/>
            <a:chExt cx="12192000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b="98" t="98"/>
            <a:stretch>
              <a:fillRect/>
            </a:stretch>
          </p:blipFill>
          <p:spPr>
            <a:xfrm>
              <a:off x="0" y="0"/>
              <a:ext cx="8001000" cy="43180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40" r="40"/>
            <a:stretch>
              <a:fillRect/>
            </a:stretch>
          </p:blipFill>
          <p:spPr>
            <a:xfrm>
              <a:off x="8382000" y="0"/>
              <a:ext cx="3810000" cy="43180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b="73" t="73"/>
            <a:stretch>
              <a:fillRect/>
            </a:stretch>
          </p:blipFill>
          <p:spPr>
            <a:xfrm>
              <a:off x="0" y="4699000"/>
              <a:ext cx="3810000" cy="4318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149" r="149"/>
            <a:stretch>
              <a:fillRect/>
            </a:stretch>
          </p:blipFill>
          <p:spPr>
            <a:xfrm>
              <a:off x="0" y="9398000"/>
              <a:ext cx="3810000" cy="43180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rcRect l="70" r="70"/>
            <a:stretch>
              <a:fillRect/>
            </a:stretch>
          </p:blipFill>
          <p:spPr>
            <a:xfrm>
              <a:off x="4191000" y="4699000"/>
              <a:ext cx="8001000" cy="9017000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16674275" y="-844753"/>
            <a:ext cx="2231336" cy="2231336"/>
          </a:xfrm>
          <a:custGeom>
            <a:avLst/>
            <a:gdLst/>
            <a:ahLst/>
            <a:cxnLst/>
            <a:rect b="b" l="l" r="r" t="t"/>
            <a:pathLst>
              <a:path h="2231336" w="2231336">
                <a:moveTo>
                  <a:pt x="0" y="0"/>
                </a:moveTo>
                <a:lnTo>
                  <a:pt x="2231336" y="0"/>
                </a:lnTo>
                <a:lnTo>
                  <a:pt x="2231336" y="2231336"/>
                </a:lnTo>
                <a:lnTo>
                  <a:pt x="0" y="2231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3554" y="261390"/>
            <a:ext cx="7285784" cy="2408709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0" lvl="0" marL="0">
              <a:lnSpc>
                <a:spcPts val="9445"/>
              </a:lnSpc>
            </a:pPr>
            <a:r>
              <a:rPr b="1" lang="en-US" sz="7871">
                <a:solidFill>
                  <a:srgbClr val="6648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FEATURED CATAGORIES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4075" y="3137025"/>
            <a:ext cx="1530648" cy="887095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ctr">
              <a:lnSpc>
                <a:spcPts val="7279"/>
              </a:lnSpc>
            </a:pPr>
            <a:r>
              <a:rPr b="1" lang="en-US" sz="5199">
                <a:solidFill>
                  <a:srgbClr val="6648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44334" y="3137025"/>
            <a:ext cx="3177921" cy="874214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7279"/>
              </a:lnSpc>
            </a:pPr>
            <a:r>
              <a:rPr b="1" dirty="0" lang="en-US" smtClean="0" sz="5199">
                <a:solidFill>
                  <a:srgbClr val="6648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WOMEN</a:t>
            </a:r>
            <a:endParaRPr b="1" dirty="0" lang="en-US" sz="5199">
              <a:solidFill>
                <a:srgbClr val="664817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74075" y="5988147"/>
            <a:ext cx="1560612" cy="887095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ctr">
              <a:lnSpc>
                <a:spcPts val="7279"/>
              </a:lnSpc>
            </a:pPr>
            <a:r>
              <a:rPr b="1" lang="en-US" sz="5199">
                <a:solidFill>
                  <a:srgbClr val="6648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KIDS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35769" y="5998400"/>
            <a:ext cx="3410744" cy="1811020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ctr">
              <a:lnSpc>
                <a:spcPts val="7279"/>
              </a:lnSpc>
            </a:pPr>
            <a:r>
              <a:rPr b="1" lang="en-US" sz="5199">
                <a:solidFill>
                  <a:srgbClr val="6648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WEDDING </a:t>
            </a:r>
          </a:p>
          <a:p>
            <a:pPr algn="ctr">
              <a:lnSpc>
                <a:spcPts val="7279"/>
              </a:lnSpc>
            </a:pPr>
            <a:r>
              <a:rPr b="1" lang="en-US" sz="5199">
                <a:solidFill>
                  <a:srgbClr val="6648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73" y="8005397"/>
            <a:ext cx="4622699" cy="887095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ctr">
              <a:lnSpc>
                <a:spcPts val="7279"/>
              </a:lnSpc>
            </a:pPr>
            <a:r>
              <a:rPr b="1" lang="en-US" sz="5199">
                <a:solidFill>
                  <a:srgbClr val="6648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ACCESSORIES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9989" y="4035964"/>
            <a:ext cx="1878819" cy="1624955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Formal</a:t>
            </a:r>
          </a:p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Sneakers</a:t>
            </a:r>
          </a:p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Boats</a:t>
            </a:r>
          </a:p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Sports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35769" y="4034377"/>
            <a:ext cx="2477762" cy="1676686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-260341" lvl="1" marL="520681">
              <a:lnSpc>
                <a:spcPts val="3376"/>
              </a:lnSpc>
              <a:buFont typeface="Arial"/>
              <a:buChar char="•"/>
            </a:pPr>
            <a:r>
              <a:rPr dirty="0" lang="en-US" sz="241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Heels</a:t>
            </a:r>
          </a:p>
          <a:p>
            <a:pPr algn="l" indent="-260341" lvl="1" marL="520681">
              <a:lnSpc>
                <a:spcPts val="3376"/>
              </a:lnSpc>
              <a:buFont typeface="Arial"/>
              <a:buChar char="•"/>
            </a:pPr>
            <a:r>
              <a:rPr dirty="0" lang="en-US" sz="241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Party Shoes</a:t>
            </a:r>
          </a:p>
          <a:p>
            <a:pPr algn="l" indent="-260341" lvl="1" marL="520681">
              <a:lnSpc>
                <a:spcPts val="3376"/>
              </a:lnSpc>
              <a:buFont typeface="Arial"/>
              <a:buChar char="•"/>
            </a:pPr>
            <a:r>
              <a:rPr dirty="0" lang="en-US" sz="241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Sandals</a:t>
            </a:r>
          </a:p>
          <a:p>
            <a:pPr algn="l" indent="-260341" lvl="1" marL="520681">
              <a:lnSpc>
                <a:spcPts val="3376"/>
              </a:lnSpc>
              <a:buFont typeface="Arial"/>
              <a:buChar char="•"/>
            </a:pPr>
            <a:r>
              <a:rPr dirty="0" lang="en-US" sz="241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Sneakers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9989" y="6827617"/>
            <a:ext cx="2638292" cy="1215881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School Shoes</a:t>
            </a:r>
          </a:p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Joggers</a:t>
            </a:r>
          </a:p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Crocs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35769" y="7818945"/>
            <a:ext cx="2638292" cy="806807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Bride</a:t>
            </a:r>
          </a:p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Bride Groom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9989" y="8902017"/>
            <a:ext cx="2638292" cy="1215881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School Shoes</a:t>
            </a:r>
          </a:p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Joggers</a:t>
            </a:r>
          </a:p>
          <a:p>
            <a:pPr algn="l" indent="-250608" lvl="1" marL="501216">
              <a:lnSpc>
                <a:spcPts val="3250"/>
              </a:lnSpc>
              <a:buFont typeface="Arial"/>
              <a:buChar char="•"/>
            </a:pPr>
            <a:r>
              <a:rPr lang="en-US" sz="2321">
                <a:solidFill>
                  <a:srgbClr val="FAF8F3"/>
                </a:solidFill>
                <a:latin typeface="Canva Sans"/>
                <a:ea typeface="Canva Sans"/>
                <a:cs typeface="Canva Sans"/>
                <a:sym typeface="Canva Sans"/>
              </a:rPr>
              <a:t>Crocs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559281" y="9591158"/>
            <a:ext cx="1513167" cy="431940"/>
          </a:xfrm>
          <a:custGeom>
            <a:avLst/>
            <a:gdLst/>
            <a:ahLst/>
            <a:cxnLst/>
            <a:rect b="b" l="l" r="r" t="t"/>
            <a:pathLst>
              <a:path h="431940" w="1513167">
                <a:moveTo>
                  <a:pt x="0" y="0"/>
                </a:moveTo>
                <a:lnTo>
                  <a:pt x="1513168" y="0"/>
                </a:lnTo>
                <a:lnTo>
                  <a:pt x="1513168" y="431940"/>
                </a:lnTo>
                <a:lnTo>
                  <a:pt x="0" y="431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  <p:timing>
    <p:tnLst>
      <p:par>
        <p:cTn dur="indefinite" id="1" nodeType="tmRoot" restart="never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974818" y="2335389"/>
            <a:ext cx="10886093" cy="7005653"/>
            <a:chOff x="0" y="0"/>
            <a:chExt cx="2867119" cy="1845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7119" cy="1845110"/>
            </a:xfrm>
            <a:custGeom>
              <a:avLst/>
              <a:gdLst/>
              <a:ahLst/>
              <a:cxnLst/>
              <a:rect l="l" t="t" r="r" b="b"/>
              <a:pathLst>
                <a:path w="2867119" h="1845110">
                  <a:moveTo>
                    <a:pt x="71118" y="0"/>
                  </a:moveTo>
                  <a:lnTo>
                    <a:pt x="2796002" y="0"/>
                  </a:lnTo>
                  <a:cubicBezTo>
                    <a:pt x="2835279" y="0"/>
                    <a:pt x="2867119" y="31840"/>
                    <a:pt x="2867119" y="71118"/>
                  </a:cubicBezTo>
                  <a:lnTo>
                    <a:pt x="2867119" y="1773993"/>
                  </a:lnTo>
                  <a:cubicBezTo>
                    <a:pt x="2867119" y="1813270"/>
                    <a:pt x="2835279" y="1845110"/>
                    <a:pt x="2796002" y="1845110"/>
                  </a:cubicBezTo>
                  <a:lnTo>
                    <a:pt x="71118" y="1845110"/>
                  </a:lnTo>
                  <a:cubicBezTo>
                    <a:pt x="31840" y="1845110"/>
                    <a:pt x="0" y="1813270"/>
                    <a:pt x="0" y="1773993"/>
                  </a:cubicBezTo>
                  <a:lnTo>
                    <a:pt x="0" y="71118"/>
                  </a:lnTo>
                  <a:cubicBezTo>
                    <a:pt x="0" y="31840"/>
                    <a:pt x="31840" y="0"/>
                    <a:pt x="71118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867119" cy="1902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460903" y="-570415"/>
            <a:ext cx="13234303" cy="13234303"/>
          </a:xfrm>
          <a:custGeom>
            <a:avLst/>
            <a:gdLst/>
            <a:ahLst/>
            <a:cxnLst/>
            <a:rect l="l" t="t" r="r" b="b"/>
            <a:pathLst>
              <a:path w="13234303" h="13234303">
                <a:moveTo>
                  <a:pt x="0" y="0"/>
                </a:moveTo>
                <a:lnTo>
                  <a:pt x="13234303" y="0"/>
                </a:lnTo>
                <a:lnTo>
                  <a:pt x="13234303" y="13234302"/>
                </a:lnTo>
                <a:lnTo>
                  <a:pt x="0" y="13234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71609" y="526847"/>
            <a:ext cx="2231336" cy="2231336"/>
          </a:xfrm>
          <a:custGeom>
            <a:avLst/>
            <a:gdLst/>
            <a:ahLst/>
            <a:cxnLst/>
            <a:rect l="l" t="t" r="r" b="b"/>
            <a:pathLst>
              <a:path w="2231336" h="2231336">
                <a:moveTo>
                  <a:pt x="0" y="0"/>
                </a:moveTo>
                <a:lnTo>
                  <a:pt x="2231336" y="0"/>
                </a:lnTo>
                <a:lnTo>
                  <a:pt x="2231336" y="2231336"/>
                </a:lnTo>
                <a:lnTo>
                  <a:pt x="0" y="2231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417864" y="2050655"/>
            <a:ext cx="3185081" cy="2818797"/>
          </a:xfrm>
          <a:custGeom>
            <a:avLst/>
            <a:gdLst/>
            <a:ahLst/>
            <a:cxnLst/>
            <a:rect l="l" t="t" r="r" b="b"/>
            <a:pathLst>
              <a:path w="3185081" h="2818797">
                <a:moveTo>
                  <a:pt x="3185081" y="0"/>
                </a:moveTo>
                <a:lnTo>
                  <a:pt x="0" y="0"/>
                </a:lnTo>
                <a:lnTo>
                  <a:pt x="0" y="2818797"/>
                </a:lnTo>
                <a:lnTo>
                  <a:pt x="3185081" y="2818797"/>
                </a:lnTo>
                <a:lnTo>
                  <a:pt x="318508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87431" y="1883532"/>
            <a:ext cx="3502826" cy="3502826"/>
          </a:xfrm>
          <a:custGeom>
            <a:avLst/>
            <a:gdLst/>
            <a:ahLst/>
            <a:cxnLst/>
            <a:rect l="l" t="t" r="r" b="b"/>
            <a:pathLst>
              <a:path w="3502826" h="3502826">
                <a:moveTo>
                  <a:pt x="0" y="0"/>
                </a:moveTo>
                <a:lnTo>
                  <a:pt x="3502827" y="0"/>
                </a:lnTo>
                <a:lnTo>
                  <a:pt x="3502827" y="3502827"/>
                </a:lnTo>
                <a:lnTo>
                  <a:pt x="0" y="3502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98023" y="4756778"/>
            <a:ext cx="2778507" cy="2579917"/>
          </a:xfrm>
          <a:custGeom>
            <a:avLst/>
            <a:gdLst/>
            <a:ahLst/>
            <a:cxnLst/>
            <a:rect l="l" t="t" r="r" b="b"/>
            <a:pathLst>
              <a:path w="2778507" h="2579917">
                <a:moveTo>
                  <a:pt x="0" y="0"/>
                </a:moveTo>
                <a:lnTo>
                  <a:pt x="2778508" y="0"/>
                </a:lnTo>
                <a:lnTo>
                  <a:pt x="2778508" y="2579916"/>
                </a:lnTo>
                <a:lnTo>
                  <a:pt x="0" y="25799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848" b="-384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059825" y="7457833"/>
            <a:ext cx="3358039" cy="3358039"/>
          </a:xfrm>
          <a:custGeom>
            <a:avLst/>
            <a:gdLst/>
            <a:ahLst/>
            <a:cxnLst/>
            <a:rect l="l" t="t" r="r" b="b"/>
            <a:pathLst>
              <a:path w="3358039" h="3358039">
                <a:moveTo>
                  <a:pt x="0" y="0"/>
                </a:moveTo>
                <a:lnTo>
                  <a:pt x="3358039" y="0"/>
                </a:lnTo>
                <a:lnTo>
                  <a:pt x="3358039" y="3358039"/>
                </a:lnTo>
                <a:lnTo>
                  <a:pt x="0" y="33580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52248" y="7580238"/>
            <a:ext cx="2968442" cy="2968442"/>
          </a:xfrm>
          <a:custGeom>
            <a:avLst/>
            <a:gdLst/>
            <a:ahLst/>
            <a:cxnLst/>
            <a:rect l="l" t="t" r="r" b="b"/>
            <a:pathLst>
              <a:path w="2968442" h="2968442">
                <a:moveTo>
                  <a:pt x="0" y="0"/>
                </a:moveTo>
                <a:lnTo>
                  <a:pt x="2968442" y="0"/>
                </a:lnTo>
                <a:lnTo>
                  <a:pt x="2968442" y="2968442"/>
                </a:lnTo>
                <a:lnTo>
                  <a:pt x="0" y="29684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079861" y="5599569"/>
            <a:ext cx="3010917" cy="3972283"/>
          </a:xfrm>
          <a:custGeom>
            <a:avLst/>
            <a:gdLst/>
            <a:ahLst/>
            <a:cxnLst/>
            <a:rect l="l" t="t" r="r" b="b"/>
            <a:pathLst>
              <a:path w="3010917" h="3972283">
                <a:moveTo>
                  <a:pt x="0" y="0"/>
                </a:moveTo>
                <a:lnTo>
                  <a:pt x="3010917" y="0"/>
                </a:lnTo>
                <a:lnTo>
                  <a:pt x="3010917" y="3972283"/>
                </a:lnTo>
                <a:lnTo>
                  <a:pt x="0" y="39722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1386749" y="-349915"/>
            <a:ext cx="3984860" cy="3984860"/>
          </a:xfrm>
          <a:custGeom>
            <a:avLst/>
            <a:gdLst/>
            <a:ahLst/>
            <a:cxnLst/>
            <a:rect l="l" t="t" r="r" b="b"/>
            <a:pathLst>
              <a:path w="3984860" h="3984860">
                <a:moveTo>
                  <a:pt x="3984860" y="0"/>
                </a:moveTo>
                <a:lnTo>
                  <a:pt x="0" y="0"/>
                </a:lnTo>
                <a:lnTo>
                  <a:pt x="0" y="3984860"/>
                </a:lnTo>
                <a:lnTo>
                  <a:pt x="3984860" y="3984860"/>
                </a:lnTo>
                <a:lnTo>
                  <a:pt x="398486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628543" y="4869452"/>
            <a:ext cx="2645580" cy="3522647"/>
          </a:xfrm>
          <a:custGeom>
            <a:avLst/>
            <a:gdLst/>
            <a:ahLst/>
            <a:cxnLst/>
            <a:rect l="l" t="t" r="r" b="b"/>
            <a:pathLst>
              <a:path w="2645580" h="3522647">
                <a:moveTo>
                  <a:pt x="0" y="0"/>
                </a:moveTo>
                <a:lnTo>
                  <a:pt x="2645580" y="0"/>
                </a:lnTo>
                <a:lnTo>
                  <a:pt x="2645580" y="3522647"/>
                </a:lnTo>
                <a:lnTo>
                  <a:pt x="0" y="35226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3730255"/>
            <a:ext cx="6560667" cy="231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Mostly a solid universal colour sneakers/Formals and everyday slippers including practicality and reliability.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7008" y="669530"/>
            <a:ext cx="9512205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 b="1">
                <a:solidFill>
                  <a:srgbClr val="6648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BEST SELLING PRODUCTS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6666" y="6380111"/>
            <a:ext cx="4733632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Comfortable soul sneaker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Tough and Classy boots and formals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452605" y="6468988"/>
            <a:ext cx="4733632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Women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Elegant sneaker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casual slippers and practical heels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17008" y="8596238"/>
            <a:ext cx="3958189" cy="129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687" lvl="1" indent="-268843" algn="l">
              <a:lnSpc>
                <a:spcPts val="3486"/>
              </a:lnSpc>
              <a:buFont typeface="Arial"/>
              <a:buChar char="•"/>
            </a:pPr>
            <a:r>
              <a:rPr lang="en-US" sz="2490" b="1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Kids</a:t>
            </a:r>
          </a:p>
          <a:p>
            <a:pPr algn="l">
              <a:lnSpc>
                <a:spcPts val="3486"/>
              </a:lnSpc>
            </a:pPr>
            <a:r>
              <a:rPr lang="en-US" sz="249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Everyday all going joggers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559281" y="9591158"/>
            <a:ext cx="1513167" cy="431940"/>
          </a:xfrm>
          <a:custGeom>
            <a:avLst/>
            <a:gdLst/>
            <a:ahLst/>
            <a:cxnLst/>
            <a:rect l="l" t="t" r="r" b="b"/>
            <a:pathLst>
              <a:path w="1513167" h="431940">
                <a:moveTo>
                  <a:pt x="0" y="0"/>
                </a:moveTo>
                <a:lnTo>
                  <a:pt x="1513168" y="0"/>
                </a:lnTo>
                <a:lnTo>
                  <a:pt x="1513168" y="431940"/>
                </a:lnTo>
                <a:lnTo>
                  <a:pt x="0" y="4319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28969" y="0"/>
            <a:ext cx="6459031" cy="10287000"/>
            <a:chOff x="0" y="0"/>
            <a:chExt cx="861204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9" r="79"/>
            <a:stretch>
              <a:fillRect/>
            </a:stretch>
          </p:blipFill>
          <p:spPr>
            <a:xfrm>
              <a:off x="0" y="0"/>
              <a:ext cx="8612041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982006" y="1028700"/>
            <a:ext cx="7011697" cy="7847457"/>
            <a:chOff x="0" y="0"/>
            <a:chExt cx="1846702" cy="20668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6702" cy="2066820"/>
            </a:xfrm>
            <a:custGeom>
              <a:avLst/>
              <a:gdLst/>
              <a:ahLst/>
              <a:cxnLst/>
              <a:rect b="b" l="l" r="r" t="t"/>
              <a:pathLst>
                <a:path h="2066820" w="1846702">
                  <a:moveTo>
                    <a:pt x="110414" y="0"/>
                  </a:moveTo>
                  <a:lnTo>
                    <a:pt x="1736288" y="0"/>
                  </a:lnTo>
                  <a:cubicBezTo>
                    <a:pt x="1797268" y="0"/>
                    <a:pt x="1846702" y="49434"/>
                    <a:pt x="1846702" y="110414"/>
                  </a:cubicBezTo>
                  <a:lnTo>
                    <a:pt x="1846702" y="1956405"/>
                  </a:lnTo>
                  <a:cubicBezTo>
                    <a:pt x="1846702" y="1985689"/>
                    <a:pt x="1835069" y="2013773"/>
                    <a:pt x="1814363" y="2034480"/>
                  </a:cubicBezTo>
                  <a:cubicBezTo>
                    <a:pt x="1793656" y="2055187"/>
                    <a:pt x="1765571" y="2066820"/>
                    <a:pt x="1736288" y="2066820"/>
                  </a:cubicBezTo>
                  <a:lnTo>
                    <a:pt x="110414" y="2066820"/>
                  </a:lnTo>
                  <a:cubicBezTo>
                    <a:pt x="49434" y="2066820"/>
                    <a:pt x="0" y="2017386"/>
                    <a:pt x="0" y="1956405"/>
                  </a:cubicBezTo>
                  <a:lnTo>
                    <a:pt x="0" y="110414"/>
                  </a:lnTo>
                  <a:cubicBezTo>
                    <a:pt x="0" y="81131"/>
                    <a:pt x="11633" y="53046"/>
                    <a:pt x="32340" y="32340"/>
                  </a:cubicBezTo>
                  <a:cubicBezTo>
                    <a:pt x="53046" y="11633"/>
                    <a:pt x="81131" y="0"/>
                    <a:pt x="110414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46702" cy="2123970"/>
            </a:xfrm>
            <a:prstGeom prst="rect">
              <a:avLst/>
            </a:prstGeom>
          </p:spPr>
          <p:txBody>
            <a:bodyPr anchor="ctr" bIns="50800" lIns="50800" rIns="50800" rtlCol="0" tIns="50800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6445366" y="-704929"/>
            <a:ext cx="11388897" cy="11388897"/>
          </a:xfrm>
          <a:custGeom>
            <a:avLst/>
            <a:gdLst/>
            <a:ahLst/>
            <a:cxnLst/>
            <a:rect b="b" l="l" r="r" t="t"/>
            <a:pathLst>
              <a:path h="11388897" w="11388897">
                <a:moveTo>
                  <a:pt x="0" y="0"/>
                </a:moveTo>
                <a:lnTo>
                  <a:pt x="11388897" y="0"/>
                </a:lnTo>
                <a:lnTo>
                  <a:pt x="11388897" y="11388897"/>
                </a:lnTo>
                <a:lnTo>
                  <a:pt x="0" y="11388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089" y="1115856"/>
            <a:ext cx="7256466" cy="7717799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6290872" y="60272"/>
            <a:ext cx="1936857" cy="1936857"/>
          </a:xfrm>
          <a:custGeom>
            <a:avLst/>
            <a:gdLst/>
            <a:ahLst/>
            <a:cxnLst/>
            <a:rect b="b" l="l" r="r" t="t"/>
            <a:pathLst>
              <a:path h="1936857" w="1936857">
                <a:moveTo>
                  <a:pt x="0" y="0"/>
                </a:moveTo>
                <a:lnTo>
                  <a:pt x="1936856" y="0"/>
                </a:lnTo>
                <a:lnTo>
                  <a:pt x="1936856" y="1936856"/>
                </a:lnTo>
                <a:lnTo>
                  <a:pt x="0" y="1936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2380" y="3340443"/>
            <a:ext cx="6756986" cy="6383656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Overall sales have shown consistent growth driven by popular shoe categories and seasonal demand. In-store and online channels both contributed positively to revenue. Promotional offers and new arrivals played a key role in increasing customer purchases.</a:t>
            </a:r>
          </a:p>
          <a:p>
            <a:pPr algn="l" indent="0" lvl="0" marL="0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Here is a percentage graph growth rate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2380" y="873405"/>
            <a:ext cx="6953306" cy="2247447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0" lvl="0" marL="0">
              <a:lnSpc>
                <a:spcPts val="8848"/>
              </a:lnSpc>
            </a:pPr>
            <a:r>
              <a:rPr b="1" lang="en-US" sz="7373">
                <a:solidFill>
                  <a:srgbClr val="6648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SALES PERFORMANCE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59281" y="9591158"/>
            <a:ext cx="1513167" cy="431940"/>
          </a:xfrm>
          <a:custGeom>
            <a:avLst/>
            <a:gdLst/>
            <a:ahLst/>
            <a:cxnLst/>
            <a:rect b="b" l="l" r="r" t="t"/>
            <a:pathLst>
              <a:path h="431940" w="1513167">
                <a:moveTo>
                  <a:pt x="0" y="0"/>
                </a:moveTo>
                <a:lnTo>
                  <a:pt x="1513168" y="0"/>
                </a:lnTo>
                <a:lnTo>
                  <a:pt x="1513168" y="431940"/>
                </a:lnTo>
                <a:lnTo>
                  <a:pt x="0" y="431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dur="indefinite" id="1" nodeType="tmRoot" restart="never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12264" y="5143500"/>
            <a:ext cx="9125510" cy="9125510"/>
          </a:xfrm>
          <a:custGeom>
            <a:avLst/>
            <a:gdLst/>
            <a:ahLst/>
            <a:cxnLst/>
            <a:rect l="l" t="t" r="r" b="b"/>
            <a:pathLst>
              <a:path w="9125510" h="9125510">
                <a:moveTo>
                  <a:pt x="0" y="0"/>
                </a:moveTo>
                <a:lnTo>
                  <a:pt x="9125510" y="0"/>
                </a:lnTo>
                <a:lnTo>
                  <a:pt x="9125510" y="9125510"/>
                </a:lnTo>
                <a:lnTo>
                  <a:pt x="0" y="9125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48914" y="565949"/>
            <a:ext cx="14250587" cy="1630534"/>
            <a:chOff x="0" y="0"/>
            <a:chExt cx="3753241" cy="4294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53241" cy="429441"/>
            </a:xfrm>
            <a:custGeom>
              <a:avLst/>
              <a:gdLst/>
              <a:ahLst/>
              <a:cxnLst/>
              <a:rect l="l" t="t" r="r" b="b"/>
              <a:pathLst>
                <a:path w="3753241" h="429441">
                  <a:moveTo>
                    <a:pt x="54327" y="0"/>
                  </a:moveTo>
                  <a:lnTo>
                    <a:pt x="3698914" y="0"/>
                  </a:lnTo>
                  <a:cubicBezTo>
                    <a:pt x="3713323" y="0"/>
                    <a:pt x="3727141" y="5724"/>
                    <a:pt x="3737329" y="15912"/>
                  </a:cubicBezTo>
                  <a:cubicBezTo>
                    <a:pt x="3747517" y="26100"/>
                    <a:pt x="3753241" y="39919"/>
                    <a:pt x="3753241" y="54327"/>
                  </a:cubicBezTo>
                  <a:lnTo>
                    <a:pt x="3753241" y="375114"/>
                  </a:lnTo>
                  <a:cubicBezTo>
                    <a:pt x="3753241" y="389522"/>
                    <a:pt x="3747517" y="403341"/>
                    <a:pt x="3737329" y="413529"/>
                  </a:cubicBezTo>
                  <a:cubicBezTo>
                    <a:pt x="3727141" y="423717"/>
                    <a:pt x="3713323" y="429441"/>
                    <a:pt x="3698914" y="429441"/>
                  </a:cubicBezTo>
                  <a:lnTo>
                    <a:pt x="54327" y="429441"/>
                  </a:lnTo>
                  <a:cubicBezTo>
                    <a:pt x="39919" y="429441"/>
                    <a:pt x="26100" y="423717"/>
                    <a:pt x="15912" y="413529"/>
                  </a:cubicBezTo>
                  <a:cubicBezTo>
                    <a:pt x="5724" y="403341"/>
                    <a:pt x="0" y="389522"/>
                    <a:pt x="0" y="375114"/>
                  </a:cubicBezTo>
                  <a:lnTo>
                    <a:pt x="0" y="54327"/>
                  </a:lnTo>
                  <a:cubicBezTo>
                    <a:pt x="0" y="39919"/>
                    <a:pt x="5724" y="26100"/>
                    <a:pt x="15912" y="15912"/>
                  </a:cubicBezTo>
                  <a:cubicBezTo>
                    <a:pt x="26100" y="5724"/>
                    <a:pt x="39919" y="0"/>
                    <a:pt x="54327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753241" cy="486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02692" y="3064159"/>
            <a:ext cx="16491887" cy="6699829"/>
          </a:xfrm>
          <a:custGeom>
            <a:avLst/>
            <a:gdLst/>
            <a:ahLst/>
            <a:cxnLst/>
            <a:rect l="l" t="t" r="r" b="b"/>
            <a:pathLst>
              <a:path w="16491887" h="6699829">
                <a:moveTo>
                  <a:pt x="0" y="0"/>
                </a:moveTo>
                <a:lnTo>
                  <a:pt x="16491887" y="0"/>
                </a:lnTo>
                <a:lnTo>
                  <a:pt x="16491887" y="6699829"/>
                </a:lnTo>
                <a:lnTo>
                  <a:pt x="0" y="6699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52579"/>
            <a:ext cx="1134244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>
                <a:solidFill>
                  <a:srgbClr val="FAF8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COSTUMER FEEDBACK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33290" y="2385472"/>
            <a:ext cx="5223988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Overall Positive Feedback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showing costumer satisfaction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5324" y="565949"/>
            <a:ext cx="7614981" cy="8226876"/>
            <a:chOff x="0" y="0"/>
            <a:chExt cx="2005592" cy="2166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5592" cy="2166749"/>
            </a:xfrm>
            <a:custGeom>
              <a:avLst/>
              <a:gdLst/>
              <a:ahLst/>
              <a:cxnLst/>
              <a:rect b="b" l="l" r="r" t="t"/>
              <a:pathLst>
                <a:path h="2166749" w="2005592">
                  <a:moveTo>
                    <a:pt x="101667" y="0"/>
                  </a:moveTo>
                  <a:lnTo>
                    <a:pt x="1903925" y="0"/>
                  </a:lnTo>
                  <a:cubicBezTo>
                    <a:pt x="1960074" y="0"/>
                    <a:pt x="2005592" y="45518"/>
                    <a:pt x="2005592" y="101667"/>
                  </a:cubicBezTo>
                  <a:lnTo>
                    <a:pt x="2005592" y="2065082"/>
                  </a:lnTo>
                  <a:cubicBezTo>
                    <a:pt x="2005592" y="2092046"/>
                    <a:pt x="1994880" y="2117906"/>
                    <a:pt x="1975814" y="2136972"/>
                  </a:cubicBezTo>
                  <a:cubicBezTo>
                    <a:pt x="1956748" y="2156038"/>
                    <a:pt x="1930889" y="2166749"/>
                    <a:pt x="1903925" y="2166749"/>
                  </a:cubicBezTo>
                  <a:lnTo>
                    <a:pt x="101667" y="2166749"/>
                  </a:lnTo>
                  <a:cubicBezTo>
                    <a:pt x="45518" y="2166749"/>
                    <a:pt x="0" y="2121232"/>
                    <a:pt x="0" y="2065082"/>
                  </a:cubicBezTo>
                  <a:lnTo>
                    <a:pt x="0" y="101667"/>
                  </a:lnTo>
                  <a:cubicBezTo>
                    <a:pt x="0" y="45518"/>
                    <a:pt x="45518" y="0"/>
                    <a:pt x="101667" y="0"/>
                  </a:cubicBezTo>
                  <a:close/>
                </a:path>
              </a:pathLst>
            </a:custGeom>
            <a:solidFill>
              <a:srgbClr val="DDA8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005592" cy="2223899"/>
            </a:xfrm>
            <a:prstGeom prst="rect">
              <a:avLst/>
            </a:prstGeom>
          </p:spPr>
          <p:txBody>
            <a:bodyPr anchor="ctr" bIns="50800" lIns="50800" rIns="50800" rtlCol="0" tIns="50800"/>
            <a:lstStyle/>
            <a:p>
              <a:pPr algn="ctr">
                <a:lnSpc>
                  <a:spcPts val="356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511166" y="4502150"/>
            <a:ext cx="7631842" cy="7631842"/>
          </a:xfrm>
          <a:custGeom>
            <a:avLst/>
            <a:gdLst/>
            <a:ahLst/>
            <a:cxnLst/>
            <a:rect b="b" l="l" r="r" t="t"/>
            <a:pathLst>
              <a:path h="7631842" w="7631842">
                <a:moveTo>
                  <a:pt x="0" y="0"/>
                </a:moveTo>
                <a:lnTo>
                  <a:pt x="7631842" y="0"/>
                </a:lnTo>
                <a:lnTo>
                  <a:pt x="7631842" y="7631842"/>
                </a:lnTo>
                <a:lnTo>
                  <a:pt x="0" y="763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77461" y="-209779"/>
            <a:ext cx="12203751" cy="12203751"/>
          </a:xfrm>
          <a:custGeom>
            <a:avLst/>
            <a:gdLst/>
            <a:ahLst/>
            <a:cxnLst/>
            <a:rect b="b" l="l" r="r" t="t"/>
            <a:pathLst>
              <a:path h="12203751" w="12203751">
                <a:moveTo>
                  <a:pt x="0" y="0"/>
                </a:moveTo>
                <a:lnTo>
                  <a:pt x="12203751" y="0"/>
                </a:lnTo>
                <a:lnTo>
                  <a:pt x="12203751" y="12203752"/>
                </a:lnTo>
                <a:lnTo>
                  <a:pt x="0" y="12203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4502150"/>
            <a:ext cx="18288000" cy="7102983"/>
            <a:chOff x="0" y="0"/>
            <a:chExt cx="24384000" cy="947064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4245355"/>
              <a:ext cx="24384000" cy="5225289"/>
              <a:chOff x="0" y="0"/>
              <a:chExt cx="24384000" cy="5225289"/>
            </a:xfrm>
          </p:grpSpPr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6"/>
              <a:srcRect b="103" t="103"/>
              <a:stretch>
                <a:fillRect/>
              </a:stretch>
            </p:blipFill>
            <p:spPr>
              <a:xfrm>
                <a:off x="0" y="0"/>
                <a:ext cx="24384000" cy="5225289"/>
              </a:xfrm>
              <a:prstGeom prst="rect">
                <a:avLst/>
              </a:prstGeom>
            </p:spPr>
          </p:pic>
        </p:grpSp>
        <p:grpSp>
          <p:nvGrpSpPr>
            <p:cNvPr id="10" name="Group 10"/>
            <p:cNvGrpSpPr/>
            <p:nvPr/>
          </p:nvGrpSpPr>
          <p:grpSpPr>
            <a:xfrm>
              <a:off x="5438392" y="0"/>
              <a:ext cx="16779623" cy="5225289"/>
              <a:chOff x="0" y="0"/>
              <a:chExt cx="16779623" cy="5225289"/>
            </a:xfrm>
          </p:grpSpPr>
          <p:pic>
            <p:nvPicPr>
              <p:cNvPr id="11" name="Picture 11"/>
              <p:cNvPicPr>
                <a:picLocks noChangeAspect="1"/>
              </p:cNvPicPr>
              <p:nvPr/>
            </p:nvPicPr>
            <p:blipFill>
              <a:blip r:embed="rId7"/>
              <a:srcRect b="20" l="61" r="53" t="129"/>
              <a:stretch>
                <a:fillRect/>
              </a:stretch>
            </p:blipFill>
            <p:spPr>
              <a:xfrm>
                <a:off x="0" y="0"/>
                <a:ext cx="16779623" cy="5225289"/>
              </a:xfrm>
              <a:prstGeom prst="rect">
                <a:avLst/>
              </a:prstGeom>
            </p:spPr>
          </p:pic>
        </p:grpSp>
      </p:grpSp>
      <p:sp>
        <p:nvSpPr>
          <p:cNvPr id="12" name="Freeform 12"/>
          <p:cNvSpPr/>
          <p:nvPr/>
        </p:nvSpPr>
        <p:spPr>
          <a:xfrm>
            <a:off x="16559281" y="9591158"/>
            <a:ext cx="1513167" cy="431940"/>
          </a:xfrm>
          <a:custGeom>
            <a:avLst/>
            <a:gdLst/>
            <a:ahLst/>
            <a:cxnLst/>
            <a:rect b="b" l="l" r="r" t="t"/>
            <a:pathLst>
              <a:path h="431940" w="1513167">
                <a:moveTo>
                  <a:pt x="0" y="0"/>
                </a:moveTo>
                <a:lnTo>
                  <a:pt x="1513168" y="0"/>
                </a:lnTo>
                <a:lnTo>
                  <a:pt x="1513168" y="431940"/>
                </a:lnTo>
                <a:lnTo>
                  <a:pt x="0" y="431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028700"/>
            <a:ext cx="6947352" cy="2233119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0" lvl="0" marL="0">
              <a:lnSpc>
                <a:spcPts val="8791"/>
              </a:lnSpc>
            </a:pPr>
            <a:r>
              <a:rPr b="1" lang="en-US" sz="7326">
                <a:solidFill>
                  <a:srgbClr val="FAF8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ONLINE SALES PERFORMANCE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499274"/>
            <a:ext cx="8553783" cy="4311651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0" lvl="0" mar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website shows steady growth in online orders with peak sales during promotions and seasonal launches. User-friendly navigation have improved conversion rates. Traffic from mobile users is increasing, indicating strong customer engagement.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 spd="med">
        <p:fade/>
      </p:transition>
    </mc:Choice>
    <mc:Fallback>
      <p:transition spd="med">
        <p:fade/>
      </p:transition>
    </mc:Fallback>
  </mc:AlternateContent>
  <p:timing>
    <p:tnLst>
      <p:par>
        <p:cTn dur="indefinite" id="1" nodeType="tmRoot" restart="never"/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883" y="3156424"/>
            <a:ext cx="12203751" cy="12203751"/>
          </a:xfrm>
          <a:custGeom>
            <a:avLst/>
            <a:gdLst/>
            <a:ahLst/>
            <a:cxnLst/>
            <a:rect b="b" l="l" r="r" t="t"/>
            <a:pathLst>
              <a:path h="12203751" w="12203751">
                <a:moveTo>
                  <a:pt x="0" y="0"/>
                </a:moveTo>
                <a:lnTo>
                  <a:pt x="12203751" y="0"/>
                </a:lnTo>
                <a:lnTo>
                  <a:pt x="12203751" y="12203752"/>
                </a:lnTo>
                <a:lnTo>
                  <a:pt x="0" y="1220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99763" y="0"/>
            <a:ext cx="4888473" cy="10287000"/>
            <a:chOff x="0" y="0"/>
            <a:chExt cx="6517964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38" r="38"/>
            <a:stretch>
              <a:fillRect/>
            </a:stretch>
          </p:blipFill>
          <p:spPr>
            <a:xfrm>
              <a:off x="0" y="0"/>
              <a:ext cx="6517964" cy="13716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0265576" y="369179"/>
            <a:ext cx="2645321" cy="2645321"/>
          </a:xfrm>
          <a:custGeom>
            <a:avLst/>
            <a:gdLst/>
            <a:ahLst/>
            <a:cxnLst/>
            <a:rect b="b" l="l" r="r" t="t"/>
            <a:pathLst>
              <a:path h="2645321" w="2645321">
                <a:moveTo>
                  <a:pt x="0" y="0"/>
                </a:moveTo>
                <a:lnTo>
                  <a:pt x="2645321" y="0"/>
                </a:lnTo>
                <a:lnTo>
                  <a:pt x="2645321" y="2645321"/>
                </a:lnTo>
                <a:lnTo>
                  <a:pt x="0" y="2645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70928"/>
            <a:ext cx="5197432" cy="2857500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 indent="0" lvl="0" marL="0">
              <a:lnSpc>
                <a:spcPts val="11270"/>
              </a:lnSpc>
            </a:pPr>
            <a:r>
              <a:rPr b="1" lang="en-US" sz="9391">
                <a:solidFill>
                  <a:srgbClr val="6648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RETURNS AND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59733" y="8110220"/>
            <a:ext cx="6214493" cy="1216405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r" indent="0" lvl="0" marL="0">
              <a:lnSpc>
                <a:spcPts val="9519"/>
              </a:lnSpc>
            </a:pPr>
            <a:r>
              <a:rPr b="1" lang="en-US" sz="7933">
                <a:solidFill>
                  <a:srgbClr val="66481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EXCHANGES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729990"/>
            <a:ext cx="5197432" cy="3073401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We allow return and exchange within 7 days of delivery.</a:t>
            </a:r>
          </a:p>
          <a:p>
            <a:pPr algn="l" indent="0" lvl="0" mar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 ensure satisfaction of our costumers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1868" y="2941638"/>
            <a:ext cx="5197432" cy="4059556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Return policy is valid all around the globe.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different Purchases the return time may vary.</a:t>
            </a:r>
          </a:p>
          <a:p>
            <a:pPr algn="l" indent="0" lvl="0" marL="0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Exchange policy is applicable on all products of a domin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559281" y="9591158"/>
            <a:ext cx="1513167" cy="431940"/>
          </a:xfrm>
          <a:custGeom>
            <a:avLst/>
            <a:gdLst/>
            <a:ahLst/>
            <a:cxnLst/>
            <a:rect b="b" l="l" r="r" t="t"/>
            <a:pathLst>
              <a:path h="431940" w="1513167">
                <a:moveTo>
                  <a:pt x="0" y="0"/>
                </a:moveTo>
                <a:lnTo>
                  <a:pt x="1513168" y="0"/>
                </a:lnTo>
                <a:lnTo>
                  <a:pt x="1513168" y="431940"/>
                </a:lnTo>
                <a:lnTo>
                  <a:pt x="0" y="431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500" spd="slow">
        <p15:prstTrans prst="drape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402</Words>
  <Application>Microsoft Office PowerPoint</Application>
  <PresentationFormat>Custom</PresentationFormat>
  <Paragraphs>91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Canva Sans Bold</vt:lpstr>
      <vt:lpstr>Arial</vt:lpstr>
      <vt:lpstr>Open Sauce</vt:lpstr>
      <vt:lpstr>Canva Sans</vt:lpstr>
      <vt:lpstr>Glacial Indifference Bold</vt:lpstr>
      <vt:lpstr>Open Sauce Bold</vt:lpstr>
      <vt:lpstr>Fineday One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SOLetude</dc:title>
  <dc:creator>LENOVO</dc:creator>
  <cp:lastModifiedBy>LENOVO</cp:lastModifiedBy>
  <cp:revision>6</cp:revision>
  <dcterms:created xsi:type="dcterms:W3CDTF">2006-08-16T00:00:00Z</dcterms:created>
  <dcterms:modified xsi:type="dcterms:W3CDTF">2026-01-04T20:19:33Z</dcterms:modified>
  <dc:identifier>DAG9WSmLS2A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20677160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S10.9.4</vt:lpwstr>
  </property>
</Properties>
</file>